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341" r:id="rId2"/>
    <p:sldId id="264" r:id="rId3"/>
    <p:sldId id="268" r:id="rId4"/>
    <p:sldId id="269" r:id="rId5"/>
    <p:sldId id="270" r:id="rId6"/>
    <p:sldId id="271" r:id="rId7"/>
    <p:sldId id="295" r:id="rId8"/>
    <p:sldId id="294" r:id="rId9"/>
    <p:sldId id="272" r:id="rId10"/>
    <p:sldId id="292" r:id="rId11"/>
    <p:sldId id="293" r:id="rId12"/>
    <p:sldId id="273" r:id="rId13"/>
    <p:sldId id="274" r:id="rId14"/>
    <p:sldId id="282" r:id="rId15"/>
    <p:sldId id="314" r:id="rId16"/>
    <p:sldId id="286" r:id="rId17"/>
    <p:sldId id="299" r:id="rId18"/>
    <p:sldId id="298" r:id="rId19"/>
    <p:sldId id="285" r:id="rId20"/>
    <p:sldId id="281" r:id="rId21"/>
    <p:sldId id="276" r:id="rId22"/>
    <p:sldId id="319" r:id="rId23"/>
    <p:sldId id="320" r:id="rId24"/>
    <p:sldId id="360" r:id="rId25"/>
    <p:sldId id="361" r:id="rId26"/>
    <p:sldId id="262" r:id="rId27"/>
    <p:sldId id="300" r:id="rId28"/>
    <p:sldId id="256" r:id="rId29"/>
    <p:sldId id="301" r:id="rId30"/>
    <p:sldId id="260" r:id="rId31"/>
    <p:sldId id="302" r:id="rId32"/>
    <p:sldId id="258" r:id="rId33"/>
    <p:sldId id="303" r:id="rId34"/>
    <p:sldId id="259" r:id="rId35"/>
    <p:sldId id="305" r:id="rId36"/>
    <p:sldId id="257" r:id="rId37"/>
    <p:sldId id="306" r:id="rId38"/>
    <p:sldId id="265" r:id="rId39"/>
    <p:sldId id="307" r:id="rId40"/>
    <p:sldId id="267" r:id="rId41"/>
    <p:sldId id="313" r:id="rId42"/>
    <p:sldId id="266" r:id="rId43"/>
    <p:sldId id="312" r:id="rId44"/>
    <p:sldId id="278" r:id="rId45"/>
    <p:sldId id="277" r:id="rId46"/>
    <p:sldId id="279" r:id="rId47"/>
    <p:sldId id="280" r:id="rId48"/>
    <p:sldId id="316" r:id="rId49"/>
    <p:sldId id="331" r:id="rId50"/>
    <p:sldId id="332" r:id="rId51"/>
    <p:sldId id="284" r:id="rId52"/>
    <p:sldId id="342" r:id="rId53"/>
    <p:sldId id="343" r:id="rId54"/>
    <p:sldId id="283" r:id="rId55"/>
    <p:sldId id="333" r:id="rId56"/>
    <p:sldId id="345" r:id="rId57"/>
    <p:sldId id="344" r:id="rId58"/>
    <p:sldId id="346" r:id="rId59"/>
    <p:sldId id="347" r:id="rId60"/>
    <p:sldId id="348" r:id="rId61"/>
    <p:sldId id="349" r:id="rId62"/>
    <p:sldId id="351" r:id="rId63"/>
    <p:sldId id="350" r:id="rId64"/>
    <p:sldId id="353" r:id="rId65"/>
    <p:sldId id="352" r:id="rId66"/>
    <p:sldId id="355" r:id="rId67"/>
    <p:sldId id="354" r:id="rId68"/>
    <p:sldId id="357" r:id="rId69"/>
    <p:sldId id="356" r:id="rId70"/>
    <p:sldId id="359" r:id="rId71"/>
    <p:sldId id="358" r:id="rId72"/>
    <p:sldId id="324" r:id="rId73"/>
    <p:sldId id="323" r:id="rId74"/>
    <p:sldId id="326" r:id="rId75"/>
    <p:sldId id="328" r:id="rId76"/>
    <p:sldId id="327" r:id="rId77"/>
    <p:sldId id="325" r:id="rId78"/>
    <p:sldId id="329" r:id="rId79"/>
    <p:sldId id="330" r:id="rId80"/>
    <p:sldId id="287" r:id="rId81"/>
    <p:sldId id="288" r:id="rId82"/>
    <p:sldId id="336" r:id="rId83"/>
    <p:sldId id="337" r:id="rId84"/>
    <p:sldId id="334" r:id="rId85"/>
    <p:sldId id="335" r:id="rId86"/>
    <p:sldId id="317" r:id="rId87"/>
    <p:sldId id="321" r:id="rId88"/>
    <p:sldId id="290" r:id="rId89"/>
    <p:sldId id="311" r:id="rId90"/>
    <p:sldId id="297" r:id="rId91"/>
    <p:sldId id="310" r:id="rId92"/>
    <p:sldId id="291" r:id="rId93"/>
    <p:sldId id="309" r:id="rId94"/>
    <p:sldId id="263" r:id="rId95"/>
    <p:sldId id="308" r:id="rId96"/>
    <p:sldId id="338" r:id="rId97"/>
    <p:sldId id="289" r:id="rId98"/>
    <p:sldId id="339" r:id="rId99"/>
    <p:sldId id="340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44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35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16951-6606-45F3-976E-7475BFDA051B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0C04-95AD-4AD5-BBD8-9CCFB383A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4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beds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array</a:t>
            </a:r>
            <a:r>
              <a:rPr lang="en-US" baseline="0" dirty="0" smtClean="0"/>
              <a:t> images – 5 rows of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array image – 5 rows</a:t>
            </a:r>
            <a:r>
              <a:rPr lang="en-US" baseline="0" dirty="0" smtClean="0"/>
              <a:t> of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array image – 5 rows</a:t>
            </a:r>
            <a:r>
              <a:rPr lang="en-US" baseline="0" dirty="0" smtClean="0"/>
              <a:t> of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</a:t>
            </a:r>
            <a:r>
              <a:rPr lang="en-US" baseline="0" dirty="0" smtClean="0"/>
              <a:t> image 2 rows of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0C04-95AD-4AD5-BBD8-9CCFB383A2F0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EDF6-A59B-4E7E-A31D-3040745FD3D5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DA1A-5BD0-424B-8203-ECA3C9DABB95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FA31-6D44-47B3-984B-5AE4FE0A041D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41E-B754-4C87-BF70-D973F89AF8B0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C25D-EE7F-49DA-BEC3-7552770A31EE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08B-4A0B-4CE7-824B-76A339A43C78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1F3E-76F1-405D-AFAD-1DC5E44810D3}" type="datetime1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571-6ADA-443F-A07D-70BE66CCD91B}" type="datetime1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42DB-C6AE-4689-B30B-3C4DEF17C2F8}" type="datetime1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A6F5-644B-4778-8E2B-2C5F24AFFB8E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46A0-16C1-4233-A7C0-D87D53CCD2A7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DE1F-7B95-44E4-83E6-A7AD1B1A6383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FDDA-8A7B-478E-B776-03A8A0B81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086295"/>
            <a:ext cx="8229600" cy="5305043"/>
          </a:xfrm>
        </p:spPr>
        <p:txBody>
          <a:bodyPr>
            <a:normAutofit/>
          </a:bodyPr>
          <a:lstStyle/>
          <a:p>
            <a:r>
              <a:rPr lang="en-US" dirty="0" smtClean="0"/>
              <a:t>Multiplication Quick Images</a:t>
            </a:r>
            <a:br>
              <a:rPr lang="en-US" dirty="0" smtClean="0"/>
            </a:br>
            <a:r>
              <a:rPr lang="en-US" sz="4000" dirty="0" smtClean="0"/>
              <a:t>For use with </a:t>
            </a:r>
            <a:br>
              <a:rPr lang="en-US" sz="4000" dirty="0" smtClean="0"/>
            </a:br>
            <a:r>
              <a:rPr lang="en-US" sz="4000" dirty="0" smtClean="0"/>
              <a:t>KNP # M 435.4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KNP # M 435.4                                         Kentucky Center for Mathematics                    www.kentuckymathematics.org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855" y="433410"/>
            <a:ext cx="2510184" cy="2503033"/>
          </a:xfrm>
          <a:prstGeom prst="rect">
            <a:avLst/>
          </a:prstGeom>
        </p:spPr>
      </p:pic>
      <p:pic>
        <p:nvPicPr>
          <p:cNvPr id="22" name="Picture 21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3470" y="3621025"/>
            <a:ext cx="2510184" cy="2503033"/>
          </a:xfrm>
          <a:prstGeom prst="rect">
            <a:avLst/>
          </a:prstGeom>
        </p:spPr>
      </p:pic>
      <p:pic>
        <p:nvPicPr>
          <p:cNvPr id="4" name="Picture 3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1445" y="356600"/>
            <a:ext cx="2510184" cy="2503033"/>
          </a:xfrm>
          <a:prstGeom prst="rect">
            <a:avLst/>
          </a:prstGeom>
        </p:spPr>
      </p:pic>
      <p:pic>
        <p:nvPicPr>
          <p:cNvPr id="5" name="Picture 4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60" y="3621025"/>
            <a:ext cx="2510184" cy="2503033"/>
          </a:xfrm>
          <a:prstGeom prst="rect">
            <a:avLst/>
          </a:prstGeom>
        </p:spPr>
      </p:pic>
      <p:pic>
        <p:nvPicPr>
          <p:cNvPr id="6" name="Picture 5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035" y="356600"/>
            <a:ext cx="2510184" cy="2503033"/>
          </a:xfrm>
          <a:prstGeom prst="rect">
            <a:avLst/>
          </a:prstGeom>
        </p:spPr>
      </p:pic>
      <p:pic>
        <p:nvPicPr>
          <p:cNvPr id="7" name="Picture 6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3816" y="3505810"/>
            <a:ext cx="2510184" cy="25030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25" y="31819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35" y="31819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985" y="385145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45" y="4043480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45" y="740650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231525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415" y="548625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250" y="4504340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40" y="4581150"/>
            <a:ext cx="2367373" cy="176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95" y="74065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81746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090" y="342900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342900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275" y="342900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060" y="74065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702245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66384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685" y="312176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3083355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275" y="312176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465" y="663840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910" y="5126989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k0937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295" y="4926795"/>
            <a:ext cx="2057845" cy="17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81025"/>
            <a:ext cx="2576930" cy="1926255"/>
          </a:xfrm>
          <a:prstGeom prst="rect">
            <a:avLst/>
          </a:prstGeom>
        </p:spPr>
      </p:pic>
      <p:pic>
        <p:nvPicPr>
          <p:cNvPr id="9" name="Picture 8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430" y="2929735"/>
            <a:ext cx="2576930" cy="1926255"/>
          </a:xfrm>
          <a:prstGeom prst="rect">
            <a:avLst/>
          </a:prstGeom>
        </p:spPr>
      </p:pic>
      <p:pic>
        <p:nvPicPr>
          <p:cNvPr id="14" name="Picture 13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3006545"/>
            <a:ext cx="2576930" cy="1926255"/>
          </a:xfrm>
          <a:prstGeom prst="rect">
            <a:avLst/>
          </a:prstGeom>
        </p:spPr>
      </p:pic>
      <p:pic>
        <p:nvPicPr>
          <p:cNvPr id="15" name="Picture 14" descr="Gokart_Sports_Clipart_Pictu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02245"/>
            <a:ext cx="2576930" cy="192625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k_be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95" y="779055"/>
            <a:ext cx="2918780" cy="2189085"/>
          </a:xfrm>
          <a:prstGeom prst="rect">
            <a:avLst/>
          </a:prstGeom>
        </p:spPr>
      </p:pic>
      <p:pic>
        <p:nvPicPr>
          <p:cNvPr id="4" name="Picture 3" descr="bunk_be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94270"/>
            <a:ext cx="2918780" cy="2189085"/>
          </a:xfrm>
          <a:prstGeom prst="rect">
            <a:avLst/>
          </a:prstGeom>
        </p:spPr>
      </p:pic>
      <p:pic>
        <p:nvPicPr>
          <p:cNvPr id="5" name="Picture 4" descr="bunk_be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97100"/>
            <a:ext cx="2918780" cy="2189085"/>
          </a:xfrm>
          <a:prstGeom prst="rect">
            <a:avLst/>
          </a:prstGeom>
        </p:spPr>
      </p:pic>
      <p:pic>
        <p:nvPicPr>
          <p:cNvPr id="6" name="Picture 5" descr="bunk_be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95" y="4197100"/>
            <a:ext cx="2918780" cy="21890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00" y="510220"/>
            <a:ext cx="1898553" cy="1344175"/>
          </a:xfrm>
          <a:prstGeom prst="rect">
            <a:avLst/>
          </a:prstGeom>
        </p:spPr>
      </p:pic>
      <p:pic>
        <p:nvPicPr>
          <p:cNvPr id="5" name="Picture 4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450" y="510220"/>
            <a:ext cx="1898553" cy="1344175"/>
          </a:xfrm>
          <a:prstGeom prst="rect">
            <a:avLst/>
          </a:prstGeom>
        </p:spPr>
      </p:pic>
      <p:pic>
        <p:nvPicPr>
          <p:cNvPr id="6" name="Picture 5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7090" y="4618333"/>
            <a:ext cx="1898553" cy="1344175"/>
          </a:xfrm>
          <a:prstGeom prst="rect">
            <a:avLst/>
          </a:prstGeom>
        </p:spPr>
      </p:pic>
      <p:pic>
        <p:nvPicPr>
          <p:cNvPr id="7" name="Picture 6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8423" y="4668363"/>
            <a:ext cx="1898553" cy="1344175"/>
          </a:xfrm>
          <a:prstGeom prst="rect">
            <a:avLst/>
          </a:prstGeom>
        </p:spPr>
      </p:pic>
      <p:pic>
        <p:nvPicPr>
          <p:cNvPr id="8" name="Picture 7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4455" y="2430470"/>
            <a:ext cx="1898553" cy="1344175"/>
          </a:xfrm>
          <a:prstGeom prst="rect">
            <a:avLst/>
          </a:prstGeom>
        </p:spPr>
      </p:pic>
      <p:pic>
        <p:nvPicPr>
          <p:cNvPr id="9" name="Picture 8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4705" y="2392065"/>
            <a:ext cx="1898553" cy="13441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640" y="279790"/>
            <a:ext cx="3127527" cy="3127527"/>
          </a:xfrm>
          <a:prstGeom prst="rect">
            <a:avLst/>
          </a:prstGeom>
        </p:spPr>
      </p:pic>
      <p:pic>
        <p:nvPicPr>
          <p:cNvPr id="5" name="Picture 4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405" y="318195"/>
            <a:ext cx="3127527" cy="3127527"/>
          </a:xfrm>
          <a:prstGeom prst="rect">
            <a:avLst/>
          </a:prstGeom>
        </p:spPr>
      </p:pic>
      <p:pic>
        <p:nvPicPr>
          <p:cNvPr id="6" name="Picture 5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645" y="3730473"/>
            <a:ext cx="3127527" cy="3127527"/>
          </a:xfrm>
          <a:prstGeom prst="rect">
            <a:avLst/>
          </a:prstGeom>
        </p:spPr>
      </p:pic>
      <p:pic>
        <p:nvPicPr>
          <p:cNvPr id="7" name="Picture 6" descr="012163-firey-orange-jelly-icon-animals-animal-spid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730473"/>
            <a:ext cx="3127527" cy="312752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95005"/>
            <a:ext cx="2726755" cy="2107392"/>
          </a:xfrm>
          <a:prstGeom prst="rect">
            <a:avLst/>
          </a:prstGeom>
        </p:spPr>
      </p:pic>
      <p:pic>
        <p:nvPicPr>
          <p:cNvPr id="8" name="Picture 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356600"/>
            <a:ext cx="2726755" cy="2107392"/>
          </a:xfrm>
          <a:prstGeom prst="rect">
            <a:avLst/>
          </a:prstGeom>
        </p:spPr>
      </p:pic>
      <p:pic>
        <p:nvPicPr>
          <p:cNvPr id="9" name="Picture 8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315" y="4542745"/>
            <a:ext cx="2726755" cy="2107392"/>
          </a:xfrm>
          <a:prstGeom prst="rect">
            <a:avLst/>
          </a:prstGeom>
        </p:spPr>
      </p:pic>
      <p:pic>
        <p:nvPicPr>
          <p:cNvPr id="16" name="Picture 15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4504340"/>
            <a:ext cx="2726755" cy="2107392"/>
          </a:xfrm>
          <a:prstGeom prst="rect">
            <a:avLst/>
          </a:prstGeom>
        </p:spPr>
      </p:pic>
      <p:pic>
        <p:nvPicPr>
          <p:cNvPr id="18" name="Picture 1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2315255"/>
            <a:ext cx="2726755" cy="2107392"/>
          </a:xfrm>
          <a:prstGeom prst="rect">
            <a:avLst/>
          </a:prstGeom>
        </p:spPr>
      </p:pic>
      <p:pic>
        <p:nvPicPr>
          <p:cNvPr id="10" name="Picture 9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315" y="2238445"/>
            <a:ext cx="2726755" cy="2107392"/>
          </a:xfrm>
          <a:prstGeom prst="rect">
            <a:avLst/>
          </a:prstGeom>
        </p:spPr>
      </p:pic>
      <p:pic>
        <p:nvPicPr>
          <p:cNvPr id="11" name="Picture 10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2392065"/>
            <a:ext cx="2726755" cy="2107392"/>
          </a:xfrm>
          <a:prstGeom prst="rect">
            <a:avLst/>
          </a:prstGeom>
        </p:spPr>
      </p:pic>
      <p:pic>
        <p:nvPicPr>
          <p:cNvPr id="12" name="Picture 11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4350720"/>
            <a:ext cx="2726755" cy="2107392"/>
          </a:xfrm>
          <a:prstGeom prst="rect">
            <a:avLst/>
          </a:prstGeom>
        </p:spPr>
      </p:pic>
      <p:pic>
        <p:nvPicPr>
          <p:cNvPr id="13" name="Picture 12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180" y="433410"/>
            <a:ext cx="2726755" cy="21073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955" y="1201510"/>
            <a:ext cx="2667000" cy="2061211"/>
          </a:xfrm>
          <a:prstGeom prst="rect">
            <a:avLst/>
          </a:prstGeom>
        </p:spPr>
      </p:pic>
      <p:pic>
        <p:nvPicPr>
          <p:cNvPr id="5" name="Picture 4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1570" y="3659430"/>
            <a:ext cx="2667000" cy="2061211"/>
          </a:xfrm>
          <a:prstGeom prst="rect">
            <a:avLst/>
          </a:prstGeom>
        </p:spPr>
      </p:pic>
      <p:pic>
        <p:nvPicPr>
          <p:cNvPr id="6" name="Picture 5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360" y="3659430"/>
            <a:ext cx="2667000" cy="2061211"/>
          </a:xfrm>
          <a:prstGeom prst="rect">
            <a:avLst/>
          </a:prstGeom>
        </p:spPr>
      </p:pic>
      <p:pic>
        <p:nvPicPr>
          <p:cNvPr id="7" name="Picture 6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5" y="1201510"/>
            <a:ext cx="2667000" cy="20612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95005"/>
            <a:ext cx="2726755" cy="2107392"/>
          </a:xfrm>
          <a:prstGeom prst="rect">
            <a:avLst/>
          </a:prstGeom>
        </p:spPr>
      </p:pic>
      <p:pic>
        <p:nvPicPr>
          <p:cNvPr id="8" name="Picture 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6910" y="356600"/>
            <a:ext cx="2726755" cy="2107392"/>
          </a:xfrm>
          <a:prstGeom prst="rect">
            <a:avLst/>
          </a:prstGeom>
        </p:spPr>
      </p:pic>
      <p:pic>
        <p:nvPicPr>
          <p:cNvPr id="9" name="Picture 8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5315" y="4542745"/>
            <a:ext cx="2726755" cy="2107392"/>
          </a:xfrm>
          <a:prstGeom prst="rect">
            <a:avLst/>
          </a:prstGeom>
        </p:spPr>
      </p:pic>
      <p:pic>
        <p:nvPicPr>
          <p:cNvPr id="14" name="Picture 13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4542745"/>
            <a:ext cx="2726755" cy="2107392"/>
          </a:xfrm>
          <a:prstGeom prst="rect">
            <a:avLst/>
          </a:prstGeom>
        </p:spPr>
      </p:pic>
      <p:pic>
        <p:nvPicPr>
          <p:cNvPr id="16" name="Picture 15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4504340"/>
            <a:ext cx="2726755" cy="2107392"/>
          </a:xfrm>
          <a:prstGeom prst="rect">
            <a:avLst/>
          </a:prstGeom>
        </p:spPr>
      </p:pic>
      <p:pic>
        <p:nvPicPr>
          <p:cNvPr id="17" name="Picture 16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990" y="356600"/>
            <a:ext cx="2726755" cy="2107392"/>
          </a:xfrm>
          <a:prstGeom prst="rect">
            <a:avLst/>
          </a:prstGeom>
        </p:spPr>
      </p:pic>
      <p:pic>
        <p:nvPicPr>
          <p:cNvPr id="18" name="Picture 17" descr="die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7395" y="2375304"/>
            <a:ext cx="2726755" cy="21073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60" y="2403852"/>
            <a:ext cx="2652879" cy="2050296"/>
          </a:xfrm>
          <a:prstGeom prst="rect">
            <a:avLst/>
          </a:prstGeom>
        </p:spPr>
      </p:pic>
      <p:pic>
        <p:nvPicPr>
          <p:cNvPr id="11" name="Picture 10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4005075"/>
            <a:ext cx="2652879" cy="2050296"/>
          </a:xfrm>
          <a:prstGeom prst="rect">
            <a:avLst/>
          </a:prstGeom>
        </p:spPr>
      </p:pic>
      <p:pic>
        <p:nvPicPr>
          <p:cNvPr id="12" name="Picture 11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770" y="4005075"/>
            <a:ext cx="2652879" cy="2050296"/>
          </a:xfrm>
          <a:prstGeom prst="rect">
            <a:avLst/>
          </a:prstGeom>
        </p:spPr>
      </p:pic>
      <p:pic>
        <p:nvPicPr>
          <p:cNvPr id="13" name="Picture 12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75" y="779055"/>
            <a:ext cx="2652879" cy="2050296"/>
          </a:xfrm>
          <a:prstGeom prst="rect">
            <a:avLst/>
          </a:prstGeom>
        </p:spPr>
      </p:pic>
      <p:pic>
        <p:nvPicPr>
          <p:cNvPr id="15" name="Picture 14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817460"/>
            <a:ext cx="2652879" cy="20502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200" y="3774645"/>
            <a:ext cx="2667000" cy="2061211"/>
          </a:xfrm>
          <a:prstGeom prst="rect">
            <a:avLst/>
          </a:prstGeom>
        </p:spPr>
      </p:pic>
      <p:pic>
        <p:nvPicPr>
          <p:cNvPr id="5" name="Picture 4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3736240"/>
            <a:ext cx="2667000" cy="2061211"/>
          </a:xfrm>
          <a:prstGeom prst="rect">
            <a:avLst/>
          </a:prstGeom>
        </p:spPr>
      </p:pic>
      <p:pic>
        <p:nvPicPr>
          <p:cNvPr id="6" name="Picture 5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3736240"/>
            <a:ext cx="2667000" cy="2061211"/>
          </a:xfrm>
          <a:prstGeom prst="rect">
            <a:avLst/>
          </a:prstGeom>
        </p:spPr>
      </p:pic>
      <p:pic>
        <p:nvPicPr>
          <p:cNvPr id="7" name="Picture 6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605" y="1201510"/>
            <a:ext cx="2667000" cy="2061211"/>
          </a:xfrm>
          <a:prstGeom prst="rect">
            <a:avLst/>
          </a:prstGeom>
        </p:spPr>
      </p:pic>
      <p:pic>
        <p:nvPicPr>
          <p:cNvPr id="8" name="Picture 7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1201510"/>
            <a:ext cx="2667000" cy="2061211"/>
          </a:xfrm>
          <a:prstGeom prst="rect">
            <a:avLst/>
          </a:prstGeom>
        </p:spPr>
      </p:pic>
      <p:pic>
        <p:nvPicPr>
          <p:cNvPr id="9" name="Picture 8" descr="die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75" y="1163105"/>
            <a:ext cx="2667000" cy="20612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60" y="4005075"/>
            <a:ext cx="2652879" cy="2050296"/>
          </a:xfrm>
          <a:prstGeom prst="rect">
            <a:avLst/>
          </a:prstGeom>
        </p:spPr>
      </p:pic>
      <p:pic>
        <p:nvPicPr>
          <p:cNvPr id="11" name="Picture 10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4005075"/>
            <a:ext cx="2652879" cy="2050296"/>
          </a:xfrm>
          <a:prstGeom prst="rect">
            <a:avLst/>
          </a:prstGeom>
        </p:spPr>
      </p:pic>
      <p:pic>
        <p:nvPicPr>
          <p:cNvPr id="12" name="Picture 11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770" y="4005075"/>
            <a:ext cx="2652879" cy="2050296"/>
          </a:xfrm>
          <a:prstGeom prst="rect">
            <a:avLst/>
          </a:prstGeom>
        </p:spPr>
      </p:pic>
      <p:pic>
        <p:nvPicPr>
          <p:cNvPr id="13" name="Picture 12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75" y="779055"/>
            <a:ext cx="2652879" cy="2050296"/>
          </a:xfrm>
          <a:prstGeom prst="rect">
            <a:avLst/>
          </a:prstGeom>
        </p:spPr>
      </p:pic>
      <p:pic>
        <p:nvPicPr>
          <p:cNvPr id="14" name="Picture 13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5560" y="779055"/>
            <a:ext cx="2652879" cy="2050296"/>
          </a:xfrm>
          <a:prstGeom prst="rect">
            <a:avLst/>
          </a:prstGeom>
        </p:spPr>
      </p:pic>
      <p:pic>
        <p:nvPicPr>
          <p:cNvPr id="15" name="Picture 14" descr="die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817460"/>
            <a:ext cx="2652879" cy="20502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340" y="1086295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05" y="1086295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05" y="4504340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340" y="4542745"/>
            <a:ext cx="3058065" cy="13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45" y="510220"/>
            <a:ext cx="2337663" cy="2337663"/>
          </a:xfrm>
          <a:prstGeom prst="rect">
            <a:avLst/>
          </a:prstGeom>
        </p:spPr>
      </p:pic>
      <p:pic>
        <p:nvPicPr>
          <p:cNvPr id="10" name="Picture 9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6337" y="3044950"/>
            <a:ext cx="2337663" cy="2337663"/>
          </a:xfrm>
          <a:prstGeom prst="rect">
            <a:avLst/>
          </a:prstGeom>
        </p:spPr>
      </p:pic>
      <p:pic>
        <p:nvPicPr>
          <p:cNvPr id="11" name="Picture 10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2305" y="3083355"/>
            <a:ext cx="2337663" cy="2337663"/>
          </a:xfrm>
          <a:prstGeom prst="rect">
            <a:avLst/>
          </a:prstGeom>
        </p:spPr>
      </p:pic>
      <p:pic>
        <p:nvPicPr>
          <p:cNvPr id="12" name="Picture 11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65" y="3121760"/>
            <a:ext cx="2337663" cy="2337663"/>
          </a:xfrm>
          <a:prstGeom prst="rect">
            <a:avLst/>
          </a:prstGeom>
        </p:spPr>
      </p:pic>
      <p:pic>
        <p:nvPicPr>
          <p:cNvPr id="13" name="Picture 12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1875" y="587030"/>
            <a:ext cx="2337663" cy="2337663"/>
          </a:xfrm>
          <a:prstGeom prst="rect">
            <a:avLst/>
          </a:prstGeom>
        </p:spPr>
      </p:pic>
      <p:pic>
        <p:nvPicPr>
          <p:cNvPr id="17" name="Picture 16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060" y="510220"/>
            <a:ext cx="2337663" cy="233766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955" y="1163105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78320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66670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600" y="3928265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335" y="1355130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65" y="1239915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65" y="4350720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145" y="4427530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CA061G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235" y="318195"/>
            <a:ext cx="8538776" cy="56071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_fullxfull_1711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175" y="0"/>
            <a:ext cx="2341320" cy="3121760"/>
          </a:xfrm>
          <a:prstGeom prst="rect">
            <a:avLst/>
          </a:prstGeom>
        </p:spPr>
      </p:pic>
      <p:pic>
        <p:nvPicPr>
          <p:cNvPr id="4" name="Picture 3" descr="il_fullxfull_1711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955" y="3429000"/>
            <a:ext cx="2341320" cy="3121760"/>
          </a:xfrm>
          <a:prstGeom prst="rect">
            <a:avLst/>
          </a:prstGeom>
        </p:spPr>
      </p:pic>
      <p:pic>
        <p:nvPicPr>
          <p:cNvPr id="5" name="Picture 4" descr="il_fullxfull_1711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765" y="0"/>
            <a:ext cx="2341320" cy="3121760"/>
          </a:xfrm>
          <a:prstGeom prst="rect">
            <a:avLst/>
          </a:prstGeom>
        </p:spPr>
      </p:pic>
      <p:pic>
        <p:nvPicPr>
          <p:cNvPr id="6" name="Picture 5" descr="il_fullxfull_1711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985" y="3429000"/>
            <a:ext cx="2341320" cy="31217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shing_sp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740650"/>
            <a:ext cx="2765160" cy="2765160"/>
          </a:xfrm>
          <a:prstGeom prst="rect">
            <a:avLst/>
          </a:prstGeom>
        </p:spPr>
      </p:pic>
      <p:pic>
        <p:nvPicPr>
          <p:cNvPr id="3" name="Picture 2" descr="fishing_sp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3165" y="2430470"/>
            <a:ext cx="2765160" cy="276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pcak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25" y="126169"/>
            <a:ext cx="5914370" cy="67382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re_Pokemon_cards_pt_3_by_Cyrilcy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4510" y="433410"/>
            <a:ext cx="4443520" cy="622811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kiemons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0338"/>
            <a:ext cx="9144000" cy="57373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ke_Spanish_Pokemon_cards_by_Alondra_ch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7270" y="740650"/>
            <a:ext cx="5018683" cy="58438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llipop-Gr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525" y="342900"/>
            <a:ext cx="5314950" cy="6172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1816" y="548625"/>
            <a:ext cx="2510184" cy="2503033"/>
          </a:xfrm>
          <a:prstGeom prst="rect">
            <a:avLst/>
          </a:prstGeom>
        </p:spPr>
      </p:pic>
      <p:pic>
        <p:nvPicPr>
          <p:cNvPr id="22" name="Picture 21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645" y="3621025"/>
            <a:ext cx="2510184" cy="2503033"/>
          </a:xfrm>
          <a:prstGeom prst="rect">
            <a:avLst/>
          </a:prstGeom>
        </p:spPr>
      </p:pic>
      <p:pic>
        <p:nvPicPr>
          <p:cNvPr id="4" name="Picture 3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550" y="3621025"/>
            <a:ext cx="2510184" cy="2503033"/>
          </a:xfrm>
          <a:prstGeom prst="rect">
            <a:avLst/>
          </a:prstGeom>
        </p:spPr>
      </p:pic>
      <p:pic>
        <p:nvPicPr>
          <p:cNvPr id="5" name="Picture 4" descr="bi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50" y="587030"/>
            <a:ext cx="2510184" cy="25030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Flareon_Pokemon_Cards__by_EeveeFanClu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bles arra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1662370"/>
            <a:ext cx="3429000" cy="3429000"/>
          </a:xfrm>
          <a:prstGeom prst="rect">
            <a:avLst/>
          </a:prstGeom>
        </p:spPr>
      </p:pic>
      <p:pic>
        <p:nvPicPr>
          <p:cNvPr id="3" name="Picture 2" descr="marbles arra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405" y="1623965"/>
            <a:ext cx="3429000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94565733_3894eb414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66800"/>
            <a:ext cx="6096000" cy="4724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buttons-12_days_of_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9295" y="279790"/>
            <a:ext cx="4226464" cy="2818523"/>
          </a:xfrm>
          <a:prstGeom prst="rect">
            <a:avLst/>
          </a:prstGeom>
        </p:spPr>
      </p:pic>
      <p:pic>
        <p:nvPicPr>
          <p:cNvPr id="3" name="Picture 2" descr="10_buttons-12_days_of_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9295" y="3429000"/>
            <a:ext cx="4226464" cy="28185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_favorite_pokemon_cards_by_rippedspirit-d34lag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45" y="625435"/>
            <a:ext cx="8642930" cy="59931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wing_buttons_t_4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681" y="1028365"/>
            <a:ext cx="4572638" cy="48012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60" y="395005"/>
            <a:ext cx="2995590" cy="2995590"/>
          </a:xfrm>
          <a:prstGeom prst="rect">
            <a:avLst/>
          </a:prstGeom>
        </p:spPr>
      </p:pic>
      <p:pic>
        <p:nvPicPr>
          <p:cNvPr id="3" name="Picture 2" descr="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0530" y="202980"/>
            <a:ext cx="2995590" cy="2995590"/>
          </a:xfrm>
          <a:prstGeom prst="rect">
            <a:avLst/>
          </a:prstGeom>
        </p:spPr>
      </p:pic>
      <p:pic>
        <p:nvPicPr>
          <p:cNvPr id="4" name="Picture 3" descr="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905" y="3505810"/>
            <a:ext cx="2995590" cy="2995590"/>
          </a:xfrm>
          <a:prstGeom prst="rect">
            <a:avLst/>
          </a:prstGeom>
        </p:spPr>
      </p:pic>
      <p:pic>
        <p:nvPicPr>
          <p:cNvPr id="6" name="Picture 5" descr="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9670" y="3390595"/>
            <a:ext cx="2995590" cy="29955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356600"/>
            <a:ext cx="2584090" cy="2584090"/>
          </a:xfrm>
          <a:prstGeom prst="rect">
            <a:avLst/>
          </a:prstGeom>
        </p:spPr>
      </p:pic>
      <p:pic>
        <p:nvPicPr>
          <p:cNvPr id="3" name="Picture 2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5" y="279790"/>
            <a:ext cx="2584090" cy="2584090"/>
          </a:xfrm>
          <a:prstGeom prst="rect">
            <a:avLst/>
          </a:prstGeom>
        </p:spPr>
      </p:pic>
      <p:pic>
        <p:nvPicPr>
          <p:cNvPr id="4" name="Picture 3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645" y="3467405"/>
            <a:ext cx="2584090" cy="2584090"/>
          </a:xfrm>
          <a:prstGeom prst="rect">
            <a:avLst/>
          </a:prstGeom>
        </p:spPr>
      </p:pic>
      <p:pic>
        <p:nvPicPr>
          <p:cNvPr id="5" name="Picture 4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3582620"/>
            <a:ext cx="2584090" cy="258409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70" y="395005"/>
            <a:ext cx="2584090" cy="2584090"/>
          </a:xfrm>
          <a:prstGeom prst="rect">
            <a:avLst/>
          </a:prstGeom>
        </p:spPr>
      </p:pic>
      <p:pic>
        <p:nvPicPr>
          <p:cNvPr id="3" name="Picture 2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0" y="395005"/>
            <a:ext cx="2584090" cy="2584090"/>
          </a:xfrm>
          <a:prstGeom prst="rect">
            <a:avLst/>
          </a:prstGeom>
        </p:spPr>
      </p:pic>
      <p:pic>
        <p:nvPicPr>
          <p:cNvPr id="4" name="Picture 3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1445" y="3697835"/>
            <a:ext cx="2584090" cy="2584090"/>
          </a:xfrm>
          <a:prstGeom prst="rect">
            <a:avLst/>
          </a:prstGeom>
        </p:spPr>
      </p:pic>
      <p:pic>
        <p:nvPicPr>
          <p:cNvPr id="5" name="Picture 4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855" y="3697835"/>
            <a:ext cx="2584090" cy="2584090"/>
          </a:xfrm>
          <a:prstGeom prst="rect">
            <a:avLst/>
          </a:prstGeom>
        </p:spPr>
      </p:pic>
      <p:pic>
        <p:nvPicPr>
          <p:cNvPr id="6" name="Picture 5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1820" y="395005"/>
            <a:ext cx="2584090" cy="2584090"/>
          </a:xfrm>
          <a:prstGeom prst="rect">
            <a:avLst/>
          </a:prstGeom>
        </p:spPr>
      </p:pic>
      <p:pic>
        <p:nvPicPr>
          <p:cNvPr id="7" name="Picture 6" descr="owlcook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225" y="3621025"/>
            <a:ext cx="2584090" cy="258409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0960" y="279790"/>
            <a:ext cx="1805035" cy="1805035"/>
          </a:xfrm>
          <a:prstGeom prst="rect">
            <a:avLst/>
          </a:prstGeom>
        </p:spPr>
      </p:pic>
      <p:pic>
        <p:nvPicPr>
          <p:cNvPr id="8" name="Picture 7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55" y="2200040"/>
            <a:ext cx="1805035" cy="1805035"/>
          </a:xfrm>
          <a:prstGeom prst="rect">
            <a:avLst/>
          </a:prstGeom>
        </p:spPr>
      </p:pic>
      <p:pic>
        <p:nvPicPr>
          <p:cNvPr id="9" name="Picture 8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3915" y="3813050"/>
            <a:ext cx="1805035" cy="1805035"/>
          </a:xfrm>
          <a:prstGeom prst="rect">
            <a:avLst/>
          </a:prstGeom>
        </p:spPr>
      </p:pic>
      <p:pic>
        <p:nvPicPr>
          <p:cNvPr id="14" name="Picture 13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1015" y="241385"/>
            <a:ext cx="1805035" cy="1805035"/>
          </a:xfrm>
          <a:prstGeom prst="rect">
            <a:avLst/>
          </a:prstGeom>
        </p:spPr>
      </p:pic>
      <p:pic>
        <p:nvPicPr>
          <p:cNvPr id="15" name="Picture 14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4205" y="4350720"/>
            <a:ext cx="1805035" cy="1805035"/>
          </a:xfrm>
          <a:prstGeom prst="rect">
            <a:avLst/>
          </a:prstGeom>
        </p:spPr>
      </p:pic>
      <p:pic>
        <p:nvPicPr>
          <p:cNvPr id="16" name="Picture 15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985" y="4312315"/>
            <a:ext cx="1805035" cy="1805035"/>
          </a:xfrm>
          <a:prstGeom prst="rect">
            <a:avLst/>
          </a:prstGeom>
        </p:spPr>
      </p:pic>
      <p:pic>
        <p:nvPicPr>
          <p:cNvPr id="18" name="Picture 17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75" y="4350720"/>
            <a:ext cx="1805035" cy="1805035"/>
          </a:xfrm>
          <a:prstGeom prst="rect">
            <a:avLst/>
          </a:prstGeom>
        </p:spPr>
      </p:pic>
      <p:pic>
        <p:nvPicPr>
          <p:cNvPr id="19" name="Picture 18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75" y="2238445"/>
            <a:ext cx="1805035" cy="1805035"/>
          </a:xfrm>
          <a:prstGeom prst="rect">
            <a:avLst/>
          </a:prstGeom>
        </p:spPr>
      </p:pic>
      <p:pic>
        <p:nvPicPr>
          <p:cNvPr id="20" name="Picture 19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241385"/>
            <a:ext cx="1805035" cy="1805035"/>
          </a:xfrm>
          <a:prstGeom prst="rect">
            <a:avLst/>
          </a:prstGeom>
        </p:spPr>
      </p:pic>
      <p:pic>
        <p:nvPicPr>
          <p:cNvPr id="11" name="Picture 10" descr="free-clip-art-flow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9560" y="971080"/>
            <a:ext cx="1805035" cy="18050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31819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9790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25" y="3236975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Description: http://i.dailymail.co.uk/i/pix/2011/02/27/article-0-0C071965000005DC-580_468x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3429000"/>
            <a:ext cx="3094015" cy="24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l_fullxfull_1711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475" y="395005"/>
            <a:ext cx="2246692" cy="2995590"/>
          </a:xfrm>
        </p:spPr>
      </p:pic>
      <p:pic>
        <p:nvPicPr>
          <p:cNvPr id="5" name="Content Placeholder 3" descr="il_fullxfull_171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3415" y="3621025"/>
            <a:ext cx="2246692" cy="2995590"/>
          </a:xfrm>
          <a:prstGeom prst="rect">
            <a:avLst/>
          </a:prstGeom>
        </p:spPr>
      </p:pic>
      <p:pic>
        <p:nvPicPr>
          <p:cNvPr id="6" name="Content Placeholder 3" descr="il_fullxfull_171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6605" y="471815"/>
            <a:ext cx="2246692" cy="2995590"/>
          </a:xfrm>
          <a:prstGeom prst="rect">
            <a:avLst/>
          </a:prstGeom>
        </p:spPr>
      </p:pic>
      <p:pic>
        <p:nvPicPr>
          <p:cNvPr id="7" name="Content Placeholder 3" descr="il_fullxfull_171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6660" y="3659430"/>
            <a:ext cx="2246692" cy="2995590"/>
          </a:xfrm>
          <a:prstGeom prst="rect">
            <a:avLst/>
          </a:prstGeom>
        </p:spPr>
      </p:pic>
      <p:pic>
        <p:nvPicPr>
          <p:cNvPr id="8" name="Content Placeholder 3" descr="il_fullxfull_171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880" y="3659430"/>
            <a:ext cx="2246692" cy="2995590"/>
          </a:xfrm>
          <a:prstGeom prst="rect">
            <a:avLst/>
          </a:prstGeom>
        </p:spPr>
      </p:pic>
      <p:pic>
        <p:nvPicPr>
          <p:cNvPr id="9" name="Content Placeholder 3" descr="il_fullxfull_171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6660" y="471815"/>
            <a:ext cx="2246692" cy="29955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buttons-12_days_of_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170" y="779055"/>
            <a:ext cx="7256278" cy="48390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835" y="3275380"/>
            <a:ext cx="3525883" cy="2496325"/>
          </a:xfrm>
          <a:prstGeom prst="rect">
            <a:avLst/>
          </a:prstGeom>
        </p:spPr>
      </p:pic>
      <p:pic>
        <p:nvPicPr>
          <p:cNvPr id="3" name="Picture 2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620" y="510220"/>
            <a:ext cx="3525883" cy="2496325"/>
          </a:xfrm>
          <a:prstGeom prst="rect">
            <a:avLst/>
          </a:prstGeom>
        </p:spPr>
      </p:pic>
      <p:pic>
        <p:nvPicPr>
          <p:cNvPr id="4" name="Picture 3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75" y="3352190"/>
            <a:ext cx="3525883" cy="2496325"/>
          </a:xfrm>
          <a:prstGeom prst="rect">
            <a:avLst/>
          </a:prstGeom>
        </p:spPr>
      </p:pic>
      <p:pic>
        <p:nvPicPr>
          <p:cNvPr id="5" name="Picture 4" descr="juggling-clubs-t1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80" y="433410"/>
            <a:ext cx="3525883" cy="24963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765" y="1047890"/>
            <a:ext cx="2737444" cy="2115653"/>
          </a:xfrm>
          <a:prstGeom prst="rect">
            <a:avLst/>
          </a:prstGeom>
        </p:spPr>
      </p:pic>
      <p:pic>
        <p:nvPicPr>
          <p:cNvPr id="9" name="Picture 8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9240" y="1047890"/>
            <a:ext cx="2737444" cy="2115653"/>
          </a:xfrm>
          <a:prstGeom prst="rect">
            <a:avLst/>
          </a:prstGeom>
        </p:spPr>
      </p:pic>
      <p:pic>
        <p:nvPicPr>
          <p:cNvPr id="13" name="Picture 12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50" y="3429000"/>
            <a:ext cx="2737444" cy="2115653"/>
          </a:xfrm>
          <a:prstGeom prst="rect">
            <a:avLst/>
          </a:prstGeom>
        </p:spPr>
      </p:pic>
      <p:pic>
        <p:nvPicPr>
          <p:cNvPr id="14" name="Picture 13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765" y="3429000"/>
            <a:ext cx="2737444" cy="21156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471815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140" y="395005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300" y="4773175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130" y="4773175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935" y="2622624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815" y="2622624"/>
            <a:ext cx="1756870" cy="16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587030"/>
            <a:ext cx="3085289" cy="2384488"/>
          </a:xfrm>
          <a:prstGeom prst="rect">
            <a:avLst/>
          </a:prstGeom>
        </p:spPr>
      </p:pic>
      <p:pic>
        <p:nvPicPr>
          <p:cNvPr id="12" name="Picture 11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2507280"/>
            <a:ext cx="3085289" cy="2384488"/>
          </a:xfrm>
          <a:prstGeom prst="rect">
            <a:avLst/>
          </a:prstGeom>
        </p:spPr>
      </p:pic>
      <p:pic>
        <p:nvPicPr>
          <p:cNvPr id="15" name="Picture 14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335" y="4473512"/>
            <a:ext cx="3085289" cy="2384488"/>
          </a:xfrm>
          <a:prstGeom prst="rect">
            <a:avLst/>
          </a:prstGeom>
        </p:spPr>
      </p:pic>
      <p:pic>
        <p:nvPicPr>
          <p:cNvPr id="16" name="Picture 15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480" y="587030"/>
            <a:ext cx="3085289" cy="2384488"/>
          </a:xfrm>
          <a:prstGeom prst="rect">
            <a:avLst/>
          </a:prstGeom>
        </p:spPr>
      </p:pic>
      <p:pic>
        <p:nvPicPr>
          <p:cNvPr id="17" name="Picture 16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480" y="2507280"/>
            <a:ext cx="3085289" cy="2384488"/>
          </a:xfrm>
          <a:prstGeom prst="rect">
            <a:avLst/>
          </a:prstGeom>
        </p:spPr>
      </p:pic>
      <p:pic>
        <p:nvPicPr>
          <p:cNvPr id="18" name="Picture 17" descr="domino 3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480" y="4473512"/>
            <a:ext cx="3085289" cy="23844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955" y="855865"/>
            <a:ext cx="2624797" cy="1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9601" y="2776115"/>
            <a:ext cx="2624797" cy="1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720" y="4542745"/>
            <a:ext cx="2624797" cy="1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50" y="894270"/>
            <a:ext cx="2624797" cy="1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550" y="4504340"/>
            <a:ext cx="2624797" cy="1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85" y="279790"/>
            <a:ext cx="2737444" cy="2115653"/>
          </a:xfrm>
          <a:prstGeom prst="rect">
            <a:avLst/>
          </a:prstGeom>
        </p:spPr>
      </p:pic>
      <p:pic>
        <p:nvPicPr>
          <p:cNvPr id="9" name="Picture 8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50" y="241385"/>
            <a:ext cx="2737444" cy="2115653"/>
          </a:xfrm>
          <a:prstGeom prst="rect">
            <a:avLst/>
          </a:prstGeom>
        </p:spPr>
      </p:pic>
      <p:pic>
        <p:nvPicPr>
          <p:cNvPr id="13" name="Picture 12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200" y="2545685"/>
            <a:ext cx="2737444" cy="2115653"/>
          </a:xfrm>
          <a:prstGeom prst="rect">
            <a:avLst/>
          </a:prstGeom>
        </p:spPr>
      </p:pic>
      <p:pic>
        <p:nvPicPr>
          <p:cNvPr id="14" name="Picture 13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3040" y="2584090"/>
            <a:ext cx="2737444" cy="2115653"/>
          </a:xfrm>
          <a:prstGeom prst="rect">
            <a:avLst/>
          </a:prstGeom>
        </p:spPr>
      </p:pic>
      <p:pic>
        <p:nvPicPr>
          <p:cNvPr id="6" name="Picture 5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1015" y="4703942"/>
            <a:ext cx="2737444" cy="2115653"/>
          </a:xfrm>
          <a:prstGeom prst="rect">
            <a:avLst/>
          </a:prstGeom>
        </p:spPr>
      </p:pic>
      <p:pic>
        <p:nvPicPr>
          <p:cNvPr id="8" name="Picture 7" descr="domino 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855" y="4742347"/>
            <a:ext cx="2737444" cy="21156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765" y="971080"/>
            <a:ext cx="1238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2680" y="1047890"/>
            <a:ext cx="1238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515" y="3966670"/>
            <a:ext cx="1238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85" y="3889860"/>
            <a:ext cx="1238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2338388"/>
            <a:ext cx="1238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KNP # M 435.4                                         Kentucky Center for Mathematics                    www.kentuckymathematics.org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1021</Words>
  <Application>Microsoft Office PowerPoint</Application>
  <PresentationFormat>On-screen Show (4:3)</PresentationFormat>
  <Paragraphs>199</Paragraphs>
  <Slides>99</Slides>
  <Notes>94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Multiplication Quick Images For use with  KNP # M 435.4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 Aossey</dc:creator>
  <cp:lastModifiedBy>Administrator</cp:lastModifiedBy>
  <cp:revision>7</cp:revision>
  <dcterms:created xsi:type="dcterms:W3CDTF">2011-05-02T12:34:56Z</dcterms:created>
  <dcterms:modified xsi:type="dcterms:W3CDTF">2015-04-21T18:04:43Z</dcterms:modified>
</cp:coreProperties>
</file>