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7"/>
  </p:notesMasterIdLst>
  <p:handoutMasterIdLst>
    <p:handoutMasterId r:id="rId138"/>
  </p:handoutMasterIdLst>
  <p:sldIdLst>
    <p:sldId id="414" r:id="rId2"/>
    <p:sldId id="299" r:id="rId3"/>
    <p:sldId id="412" r:id="rId4"/>
    <p:sldId id="413" r:id="rId5"/>
    <p:sldId id="415" r:id="rId6"/>
    <p:sldId id="417" r:id="rId7"/>
    <p:sldId id="416" r:id="rId8"/>
    <p:sldId id="269" r:id="rId9"/>
    <p:sldId id="324" r:id="rId10"/>
    <p:sldId id="411" r:id="rId11"/>
    <p:sldId id="325" r:id="rId12"/>
    <p:sldId id="338" r:id="rId13"/>
    <p:sldId id="314" r:id="rId14"/>
    <p:sldId id="286" r:id="rId15"/>
    <p:sldId id="326" r:id="rId16"/>
    <p:sldId id="270" r:id="rId17"/>
    <p:sldId id="271" r:id="rId18"/>
    <p:sldId id="327" r:id="rId19"/>
    <p:sldId id="295" r:id="rId20"/>
    <p:sldId id="365" r:id="rId21"/>
    <p:sldId id="382" r:id="rId22"/>
    <p:sldId id="377" r:id="rId23"/>
    <p:sldId id="328" r:id="rId24"/>
    <p:sldId id="399" r:id="rId25"/>
    <p:sldId id="268" r:id="rId26"/>
    <p:sldId id="329" r:id="rId27"/>
    <p:sldId id="398" r:id="rId28"/>
    <p:sldId id="272" r:id="rId29"/>
    <p:sldId id="378" r:id="rId30"/>
    <p:sldId id="381" r:id="rId31"/>
    <p:sldId id="380" r:id="rId32"/>
    <p:sldId id="292" r:id="rId33"/>
    <p:sldId id="330" r:id="rId34"/>
    <p:sldId id="293" r:id="rId35"/>
    <p:sldId id="273" r:id="rId36"/>
    <p:sldId id="331" r:id="rId37"/>
    <p:sldId id="276" r:id="rId38"/>
    <p:sldId id="298" r:id="rId39"/>
    <p:sldId id="332" r:id="rId40"/>
    <p:sldId id="285" r:id="rId41"/>
    <p:sldId id="334" r:id="rId42"/>
    <p:sldId id="339" r:id="rId43"/>
    <p:sldId id="323" r:id="rId44"/>
    <p:sldId id="287" r:id="rId45"/>
    <p:sldId id="337" r:id="rId46"/>
    <p:sldId id="288" r:id="rId47"/>
    <p:sldId id="389" r:id="rId48"/>
    <p:sldId id="390" r:id="rId49"/>
    <p:sldId id="391" r:id="rId50"/>
    <p:sldId id="418" r:id="rId51"/>
    <p:sldId id="419" r:id="rId52"/>
    <p:sldId id="420" r:id="rId53"/>
    <p:sldId id="342" r:id="rId54"/>
    <p:sldId id="343" r:id="rId55"/>
    <p:sldId id="341" r:id="rId56"/>
    <p:sldId id="317" r:id="rId57"/>
    <p:sldId id="344" r:id="rId58"/>
    <p:sldId id="321" r:id="rId59"/>
    <p:sldId id="319" r:id="rId60"/>
    <p:sldId id="345" r:id="rId61"/>
    <p:sldId id="320" r:id="rId62"/>
    <p:sldId id="392" r:id="rId63"/>
    <p:sldId id="393" r:id="rId64"/>
    <p:sldId id="394" r:id="rId65"/>
    <p:sldId id="262" r:id="rId66"/>
    <p:sldId id="346" r:id="rId67"/>
    <p:sldId id="300" r:id="rId68"/>
    <p:sldId id="260" r:id="rId69"/>
    <p:sldId id="347" r:id="rId70"/>
    <p:sldId id="302" r:id="rId71"/>
    <p:sldId id="258" r:id="rId72"/>
    <p:sldId id="348" r:id="rId73"/>
    <p:sldId id="303" r:id="rId74"/>
    <p:sldId id="261" r:id="rId75"/>
    <p:sldId id="349" r:id="rId76"/>
    <p:sldId id="301" r:id="rId77"/>
    <p:sldId id="256" r:id="rId78"/>
    <p:sldId id="350" r:id="rId79"/>
    <p:sldId id="304" r:id="rId80"/>
    <p:sldId id="257" r:id="rId81"/>
    <p:sldId id="351" r:id="rId82"/>
    <p:sldId id="306" r:id="rId83"/>
    <p:sldId id="259" r:id="rId84"/>
    <p:sldId id="352" r:id="rId85"/>
    <p:sldId id="305" r:id="rId86"/>
    <p:sldId id="267" r:id="rId87"/>
    <p:sldId id="353" r:id="rId88"/>
    <p:sldId id="313" r:id="rId89"/>
    <p:sldId id="265" r:id="rId90"/>
    <p:sldId id="354" r:id="rId91"/>
    <p:sldId id="307" r:id="rId92"/>
    <p:sldId id="356" r:id="rId93"/>
    <p:sldId id="357" r:id="rId94"/>
    <p:sldId id="310" r:id="rId95"/>
    <p:sldId id="359" r:id="rId96"/>
    <p:sldId id="361" r:id="rId97"/>
    <p:sldId id="360" r:id="rId98"/>
    <p:sldId id="291" r:id="rId99"/>
    <p:sldId id="362" r:id="rId100"/>
    <p:sldId id="309" r:id="rId101"/>
    <p:sldId id="290" r:id="rId102"/>
    <p:sldId id="363" r:id="rId103"/>
    <p:sldId id="311" r:id="rId104"/>
    <p:sldId id="296" r:id="rId105"/>
    <p:sldId id="364" r:id="rId106"/>
    <p:sldId id="289" r:id="rId107"/>
    <p:sldId id="367" r:id="rId108"/>
    <p:sldId id="383" r:id="rId109"/>
    <p:sldId id="368" r:id="rId110"/>
    <p:sldId id="369" r:id="rId111"/>
    <p:sldId id="384" r:id="rId112"/>
    <p:sldId id="370" r:id="rId113"/>
    <p:sldId id="371" r:id="rId114"/>
    <p:sldId id="385" r:id="rId115"/>
    <p:sldId id="372" r:id="rId116"/>
    <p:sldId id="408" r:id="rId117"/>
    <p:sldId id="409" r:id="rId118"/>
    <p:sldId id="410" r:id="rId119"/>
    <p:sldId id="373" r:id="rId120"/>
    <p:sldId id="387" r:id="rId121"/>
    <p:sldId id="374" r:id="rId122"/>
    <p:sldId id="375" r:id="rId123"/>
    <p:sldId id="388" r:id="rId124"/>
    <p:sldId id="376" r:id="rId125"/>
    <p:sldId id="396" r:id="rId126"/>
    <p:sldId id="397" r:id="rId127"/>
    <p:sldId id="395" r:id="rId128"/>
    <p:sldId id="403" r:id="rId129"/>
    <p:sldId id="404" r:id="rId130"/>
    <p:sldId id="402" r:id="rId131"/>
    <p:sldId id="405" r:id="rId132"/>
    <p:sldId id="406" r:id="rId133"/>
    <p:sldId id="407" r:id="rId134"/>
    <p:sldId id="400" r:id="rId135"/>
    <p:sldId id="401" r:id="rId13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F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3" autoAdjust="0"/>
    <p:restoredTop sz="89565" autoAdjust="0"/>
  </p:normalViewPr>
  <p:slideViewPr>
    <p:cSldViewPr>
      <p:cViewPr>
        <p:scale>
          <a:sx n="80" d="100"/>
          <a:sy n="80" d="100"/>
        </p:scale>
        <p:origin x="-41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6DB2D-E386-4EE3-A31A-ADA31772EAFF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9764C-8132-41FC-9F86-EFE711A69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59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16951-6606-45F3-976E-7475BFDA051B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C0C04-95AD-4AD5-BBD8-9CCFB383A2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694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09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Prompting</a:t>
            </a:r>
            <a:r>
              <a:rPr lang="en-US" baseline="0" dirty="0" smtClean="0"/>
              <a:t> questions:</a:t>
            </a:r>
          </a:p>
          <a:p>
            <a:r>
              <a:rPr lang="en-US" baseline="0" dirty="0" smtClean="0"/>
              <a:t>What do you see? </a:t>
            </a:r>
          </a:p>
          <a:p>
            <a:r>
              <a:rPr lang="en-US" baseline="0" dirty="0" smtClean="0"/>
              <a:t>How many cookies on each plate? </a:t>
            </a:r>
          </a:p>
          <a:p>
            <a:r>
              <a:rPr lang="en-US" baseline="0" dirty="0" smtClean="0"/>
              <a:t>How many plates? </a:t>
            </a:r>
          </a:p>
          <a:p>
            <a:r>
              <a:rPr lang="en-US" baseline="0" dirty="0" smtClean="0"/>
              <a:t>How many cookies? </a:t>
            </a:r>
          </a:p>
          <a:p>
            <a:r>
              <a:rPr lang="en-US" baseline="0" dirty="0" smtClean="0"/>
              <a:t>How many chocolate cookies? How many vanilla cookies? How many peanut butter cookies? </a:t>
            </a:r>
          </a:p>
          <a:p>
            <a:r>
              <a:rPr lang="en-US" baseline="0" dirty="0" smtClean="0"/>
              <a:t>What is an equation that matches this picture?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</a:t>
            </a:r>
            <a:r>
              <a:rPr lang="en-US" baseline="0" dirty="0" smtClean="0"/>
              <a:t> do you see?</a:t>
            </a:r>
          </a:p>
          <a:p>
            <a:r>
              <a:rPr lang="en-US" baseline="0" dirty="0" smtClean="0"/>
              <a:t>How many flower pots.</a:t>
            </a:r>
          </a:p>
          <a:p>
            <a:r>
              <a:rPr lang="en-US" baseline="0" dirty="0" smtClean="0"/>
              <a:t>How many flowers in each pot?</a:t>
            </a:r>
          </a:p>
          <a:p>
            <a:r>
              <a:rPr lang="en-US" baseline="0" dirty="0" smtClean="0"/>
              <a:t>How many flowers?</a:t>
            </a:r>
          </a:p>
          <a:p>
            <a:r>
              <a:rPr lang="en-US" baseline="0" dirty="0" smtClean="0"/>
              <a:t>How many pink flowers?</a:t>
            </a:r>
          </a:p>
          <a:p>
            <a:r>
              <a:rPr lang="en-US" baseline="0" dirty="0" smtClean="0"/>
              <a:t>How many red flowers?</a:t>
            </a:r>
          </a:p>
          <a:p>
            <a:r>
              <a:rPr lang="en-US" baseline="0" dirty="0" smtClean="0"/>
              <a:t>What is an equation that matches this picture? Another? </a:t>
            </a:r>
          </a:p>
          <a:p>
            <a:r>
              <a:rPr lang="en-US" baseline="0" dirty="0" smtClean="0"/>
              <a:t>Notes – Student may begin with either multiplicative or additive equations. Students might see this as 9 groups of 2, but they could also see it as 2 groups of 9 (i.e. 9 blue flowers and 9 red flowers). If so bring in this idea, it can be an opportunity to bring in the commutative property of multiplication. </a:t>
            </a:r>
          </a:p>
          <a:p>
            <a:r>
              <a:rPr lang="en-US" baseline="0" dirty="0" smtClean="0"/>
              <a:t>Students may also see the groups of groups. For example, a student might say that there are 6 flowers (3 groups of 2) in each row (column) and there are 3 rows (columns). The equation for that is 3 ( 3*2). So this brings in the idea of associative property: 3 * 3 * 2 = (3*3)*2= 3* (3*2)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</a:t>
            </a:r>
            <a:r>
              <a:rPr lang="en-US" baseline="0" dirty="0" smtClean="0"/>
              <a:t> do you see?</a:t>
            </a:r>
          </a:p>
          <a:p>
            <a:r>
              <a:rPr lang="en-US" baseline="0" dirty="0" smtClean="0"/>
              <a:t>How many flower pots.</a:t>
            </a:r>
          </a:p>
          <a:p>
            <a:r>
              <a:rPr lang="en-US" baseline="0" dirty="0" smtClean="0"/>
              <a:t>How many flowers in each pot?</a:t>
            </a:r>
          </a:p>
          <a:p>
            <a:r>
              <a:rPr lang="en-US" baseline="0" dirty="0" smtClean="0"/>
              <a:t>How many flowers?</a:t>
            </a:r>
          </a:p>
          <a:p>
            <a:r>
              <a:rPr lang="en-US" baseline="0" dirty="0" smtClean="0"/>
              <a:t>How many pink flowers?</a:t>
            </a:r>
          </a:p>
          <a:p>
            <a:r>
              <a:rPr lang="en-US" baseline="0" dirty="0" smtClean="0"/>
              <a:t>How many red flowers?</a:t>
            </a:r>
          </a:p>
          <a:p>
            <a:r>
              <a:rPr lang="en-US" baseline="0" dirty="0" smtClean="0"/>
              <a:t>What is an equation that matches this picture? Another? </a:t>
            </a:r>
          </a:p>
          <a:p>
            <a:r>
              <a:rPr lang="en-US" baseline="0" dirty="0" smtClean="0"/>
              <a:t>Notes – Student may begin with either multiplicative or additive equations. Students might see this as 6 groups of 2, but they could also see it as 2 groups of 6 (i.e. 6 blue flowers and 6 red flowers). If so bring in this idea, it can be an opportunity to bring in the commutative property of multiplication.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questions to ask:</a:t>
            </a:r>
          </a:p>
          <a:p>
            <a:r>
              <a:rPr lang="en-US" dirty="0" smtClean="0"/>
              <a:t>What did you</a:t>
            </a:r>
            <a:r>
              <a:rPr lang="en-US" baseline="0" dirty="0" smtClean="0"/>
              <a:t> see?</a:t>
            </a:r>
          </a:p>
          <a:p>
            <a:r>
              <a:rPr lang="en-US" baseline="0" dirty="0" smtClean="0"/>
              <a:t>How many stacks?</a:t>
            </a:r>
          </a:p>
          <a:p>
            <a:r>
              <a:rPr lang="en-US" baseline="0" dirty="0" smtClean="0"/>
              <a:t>How many books in each stack?</a:t>
            </a:r>
          </a:p>
          <a:p>
            <a:r>
              <a:rPr lang="en-US" baseline="0" dirty="0" smtClean="0"/>
              <a:t>How many book in all?</a:t>
            </a:r>
          </a:p>
          <a:p>
            <a:r>
              <a:rPr lang="en-US" baseline="0" dirty="0" smtClean="0"/>
              <a:t>How many green books?</a:t>
            </a:r>
          </a:p>
          <a:p>
            <a:r>
              <a:rPr lang="en-US" baseline="0" dirty="0" smtClean="0"/>
              <a:t>How many red books?</a:t>
            </a:r>
          </a:p>
          <a:p>
            <a:r>
              <a:rPr lang="en-US" baseline="0" dirty="0" smtClean="0"/>
              <a:t>How many blue books?</a:t>
            </a:r>
          </a:p>
          <a:p>
            <a:r>
              <a:rPr lang="en-US" baseline="0" dirty="0" smtClean="0"/>
              <a:t>What equation can you write?</a:t>
            </a:r>
          </a:p>
          <a:p>
            <a:r>
              <a:rPr lang="en-US" baseline="0" dirty="0" smtClean="0"/>
              <a:t>Some examples of equations you might explore: 3+3+3+3+3 = 15, 5x3 = 15, 5+5+5 = 15 (i.e. 5 red + 5 blue + 5 green), 3 x 5 = 15. This slide might give a chance to discuss the commutative property of multiplication. (i.e. 5 stacks of 3 books  OR 3 colored sets of 5 books (1 set ret, 1 set blue, 1 set green))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7A11-0FD3-456B-8275-4D9069B4B76A}" type="datetime1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FDDA-8A7B-478E-B776-03A8A0B81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C97B-8487-4262-AB9A-E27CD83103F5}" type="datetime1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FDDA-8A7B-478E-B776-03A8A0B81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D11C-0975-4D32-8F76-6B0C85BB44E6}" type="datetime1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FDDA-8A7B-478E-B776-03A8A0B81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9593-F71A-4C89-A63F-46A4E468FC45}" type="datetime1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FDDA-8A7B-478E-B776-03A8A0B81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35F3-44FF-4FD3-947B-DDDD5D99F7C8}" type="datetime1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FDDA-8A7B-478E-B776-03A8A0B81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CDF9-F9BD-45DD-9B7E-7B711DB5E070}" type="datetime1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FDDA-8A7B-478E-B776-03A8A0B81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243C-E6CD-47FE-9BB9-6C77597E2925}" type="datetime1">
              <a:rPr lang="en-US" smtClean="0"/>
              <a:t>5/29/2014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FDDA-8A7B-478E-B776-03A8A0B81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0960-BC55-4CF8-AE2A-B1AE83E1FF6A}" type="datetime1">
              <a:rPr lang="en-US" smtClean="0"/>
              <a:t>5/29/2014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FDDA-8A7B-478E-B776-03A8A0B81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F714-0C6F-4E00-9804-4211DFE9EE19}" type="datetime1">
              <a:rPr lang="en-US" smtClean="0"/>
              <a:t>5/29/2014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FDDA-8A7B-478E-B776-03A8A0B81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8FBE-7FE7-405C-B98E-6BE8742C592C}" type="datetime1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FDDA-8A7B-478E-B776-03A8A0B81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4CC9-2579-4BA0-A871-D646E93598DB}" type="datetime1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FDDA-8A7B-478E-B776-03A8A0B81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BD8E8-6347-492A-80BF-F2791B201C90}" type="datetime1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5FDDA-8A7B-478E-B776-03A8A0B81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070" y="1552957"/>
            <a:ext cx="8229600" cy="5305043"/>
          </a:xfrm>
        </p:spPr>
        <p:txBody>
          <a:bodyPr>
            <a:normAutofit/>
          </a:bodyPr>
          <a:lstStyle/>
          <a:p>
            <a:r>
              <a:rPr lang="en-US" dirty="0" smtClean="0"/>
              <a:t>Multiplication Quick Images</a:t>
            </a:r>
            <a:br>
              <a:rPr lang="en-US" dirty="0" smtClean="0"/>
            </a:br>
            <a:r>
              <a:rPr lang="en-US" sz="4000" dirty="0" smtClean="0"/>
              <a:t>For use with </a:t>
            </a:r>
            <a:br>
              <a:rPr lang="en-US" sz="4000" dirty="0" smtClean="0"/>
            </a:br>
            <a:r>
              <a:rPr lang="en-US" sz="4000" dirty="0" smtClean="0"/>
              <a:t>KNP # M 435.3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omino 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0765" y="1047890"/>
            <a:ext cx="2737444" cy="2115653"/>
          </a:xfrm>
          <a:prstGeom prst="rect">
            <a:avLst/>
          </a:prstGeom>
        </p:spPr>
      </p:pic>
      <p:pic>
        <p:nvPicPr>
          <p:cNvPr id="9" name="Picture 8" descr="domino 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9240" y="1047890"/>
            <a:ext cx="2737444" cy="2115653"/>
          </a:xfrm>
          <a:prstGeom prst="rect">
            <a:avLst/>
          </a:prstGeom>
        </p:spPr>
      </p:pic>
      <p:pic>
        <p:nvPicPr>
          <p:cNvPr id="13" name="Picture 12" descr="domino 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6050" y="3429000"/>
            <a:ext cx="2737444" cy="2115653"/>
          </a:xfrm>
          <a:prstGeom prst="rect">
            <a:avLst/>
          </a:prstGeom>
        </p:spPr>
      </p:pic>
      <p:pic>
        <p:nvPicPr>
          <p:cNvPr id="14" name="Picture 13" descr="domino 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0765" y="3429000"/>
            <a:ext cx="2737444" cy="211565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omino 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0765" y="1047890"/>
            <a:ext cx="2737444" cy="2115653"/>
          </a:xfrm>
          <a:prstGeom prst="rect">
            <a:avLst/>
          </a:prstGeom>
        </p:spPr>
      </p:pic>
      <p:pic>
        <p:nvPicPr>
          <p:cNvPr id="9" name="Picture 8" descr="domino 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9240" y="1047890"/>
            <a:ext cx="2737444" cy="2115653"/>
          </a:xfrm>
          <a:prstGeom prst="rect">
            <a:avLst/>
          </a:prstGeom>
        </p:spPr>
      </p:pic>
      <p:pic>
        <p:nvPicPr>
          <p:cNvPr id="13" name="Picture 12" descr="domino 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6050" y="3429000"/>
            <a:ext cx="2737444" cy="2115653"/>
          </a:xfrm>
          <a:prstGeom prst="rect">
            <a:avLst/>
          </a:prstGeom>
        </p:spPr>
      </p:pic>
      <p:pic>
        <p:nvPicPr>
          <p:cNvPr id="14" name="Picture 13" descr="domino 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0765" y="3429000"/>
            <a:ext cx="2737444" cy="211565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45980" y="1393535"/>
            <a:ext cx="2573135" cy="145939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109670" y="3659430"/>
            <a:ext cx="2573135" cy="145939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032860" y="1355130"/>
            <a:ext cx="2573135" cy="145939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307575" y="3697835"/>
            <a:ext cx="2573135" cy="145939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omino 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855" y="817460"/>
            <a:ext cx="2737444" cy="2115653"/>
          </a:xfrm>
          <a:prstGeom prst="rect">
            <a:avLst/>
          </a:prstGeom>
        </p:spPr>
      </p:pic>
      <p:pic>
        <p:nvPicPr>
          <p:cNvPr id="9" name="Picture 8" descr="domino 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2555" y="740650"/>
            <a:ext cx="2737444" cy="2115653"/>
          </a:xfrm>
          <a:prstGeom prst="rect">
            <a:avLst/>
          </a:prstGeom>
        </p:spPr>
      </p:pic>
      <p:pic>
        <p:nvPicPr>
          <p:cNvPr id="13" name="Picture 12" descr="domino 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2555" y="2699305"/>
            <a:ext cx="2737444" cy="2115653"/>
          </a:xfrm>
          <a:prstGeom prst="rect">
            <a:avLst/>
          </a:prstGeom>
        </p:spPr>
      </p:pic>
      <p:pic>
        <p:nvPicPr>
          <p:cNvPr id="14" name="Picture 13" descr="domino 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665" y="2699305"/>
            <a:ext cx="2737444" cy="2115653"/>
          </a:xfrm>
          <a:prstGeom prst="rect">
            <a:avLst/>
          </a:prstGeom>
        </p:spPr>
      </p:pic>
      <p:pic>
        <p:nvPicPr>
          <p:cNvPr id="6" name="Picture 5" descr="domino 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2555" y="4742347"/>
            <a:ext cx="2737444" cy="2115653"/>
          </a:xfrm>
          <a:prstGeom prst="rect">
            <a:avLst/>
          </a:prstGeom>
        </p:spPr>
      </p:pic>
      <p:pic>
        <p:nvPicPr>
          <p:cNvPr id="8" name="Picture 7" descr="domino 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070" y="4742347"/>
            <a:ext cx="2737444" cy="211565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omino 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855" y="817460"/>
            <a:ext cx="2737444" cy="2115653"/>
          </a:xfrm>
          <a:prstGeom prst="rect">
            <a:avLst/>
          </a:prstGeom>
        </p:spPr>
      </p:pic>
      <p:pic>
        <p:nvPicPr>
          <p:cNvPr id="9" name="Picture 8" descr="domino 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2555" y="740650"/>
            <a:ext cx="2737444" cy="2115653"/>
          </a:xfrm>
          <a:prstGeom prst="rect">
            <a:avLst/>
          </a:prstGeom>
        </p:spPr>
      </p:pic>
      <p:pic>
        <p:nvPicPr>
          <p:cNvPr id="13" name="Picture 12" descr="domino 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2555" y="2699305"/>
            <a:ext cx="2737444" cy="2115653"/>
          </a:xfrm>
          <a:prstGeom prst="rect">
            <a:avLst/>
          </a:prstGeom>
        </p:spPr>
      </p:pic>
      <p:pic>
        <p:nvPicPr>
          <p:cNvPr id="14" name="Picture 13" descr="domino 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665" y="2699305"/>
            <a:ext cx="2737444" cy="2115653"/>
          </a:xfrm>
          <a:prstGeom prst="rect">
            <a:avLst/>
          </a:prstGeom>
        </p:spPr>
      </p:pic>
      <p:pic>
        <p:nvPicPr>
          <p:cNvPr id="6" name="Picture 5" descr="domino 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2555" y="4742347"/>
            <a:ext cx="2737444" cy="2115653"/>
          </a:xfrm>
          <a:prstGeom prst="rect">
            <a:avLst/>
          </a:prstGeom>
        </p:spPr>
      </p:pic>
      <p:pic>
        <p:nvPicPr>
          <p:cNvPr id="8" name="Picture 7" descr="domino 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070" y="4742347"/>
            <a:ext cx="2737444" cy="211565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39475" y="1124700"/>
            <a:ext cx="2573135" cy="145939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16285" y="5042010"/>
            <a:ext cx="2573135" cy="145939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916175" y="1047890"/>
            <a:ext cx="2573135" cy="145939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916175" y="2968140"/>
            <a:ext cx="2573135" cy="145939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916175" y="5042010"/>
            <a:ext cx="2573135" cy="145939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39475" y="2929735"/>
            <a:ext cx="2573135" cy="145939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425" y="1624013"/>
            <a:ext cx="69151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425" y="1624013"/>
            <a:ext cx="69151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000335" y="1470345"/>
            <a:ext cx="2573135" cy="107534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224885" y="1547155"/>
            <a:ext cx="2573135" cy="107534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78505" y="4081885"/>
            <a:ext cx="2573135" cy="107534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89420" y="2737710"/>
            <a:ext cx="2573135" cy="107534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77145" y="4005075"/>
            <a:ext cx="2573135" cy="107534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260" y="1009485"/>
            <a:ext cx="2367373" cy="176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5010" y="2545685"/>
            <a:ext cx="2367373" cy="176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5065" y="1009485"/>
            <a:ext cx="2367373" cy="176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5065" y="4158695"/>
            <a:ext cx="2367373" cy="176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285" y="4235505"/>
            <a:ext cx="2367373" cy="176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715" y="1163105"/>
            <a:ext cx="7489659" cy="463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715" y="1163105"/>
            <a:ext cx="7489659" cy="463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1077145" y="1239915"/>
            <a:ext cx="2342705" cy="16898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416910" y="1278320"/>
            <a:ext cx="2342705" cy="16898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416910" y="3851455"/>
            <a:ext cx="2342705" cy="16898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38740" y="3813050"/>
            <a:ext cx="2342705" cy="16898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" y="652463"/>
            <a:ext cx="766762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" y="652463"/>
            <a:ext cx="766762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nip Same Side Corner Rectangle 2"/>
          <p:cNvSpPr/>
          <p:nvPr/>
        </p:nvSpPr>
        <p:spPr>
          <a:xfrm rot="5400000">
            <a:off x="1730029" y="87765"/>
            <a:ext cx="1228962" cy="276516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nip Same Side Corner Rectangle 3"/>
          <p:cNvSpPr/>
          <p:nvPr/>
        </p:nvSpPr>
        <p:spPr>
          <a:xfrm rot="5400000">
            <a:off x="1653220" y="3813050"/>
            <a:ext cx="1228962" cy="276516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Same Side Corner Rectangle 4"/>
          <p:cNvSpPr/>
          <p:nvPr/>
        </p:nvSpPr>
        <p:spPr>
          <a:xfrm rot="5400000">
            <a:off x="5954580" y="3928265"/>
            <a:ext cx="1228962" cy="276516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nip Same Side Corner Rectangle 5"/>
          <p:cNvSpPr/>
          <p:nvPr/>
        </p:nvSpPr>
        <p:spPr>
          <a:xfrm rot="5400000">
            <a:off x="5954580" y="49360"/>
            <a:ext cx="1228962" cy="276516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nip Same Side Corner Rectangle 6"/>
          <p:cNvSpPr/>
          <p:nvPr/>
        </p:nvSpPr>
        <p:spPr>
          <a:xfrm rot="5400000">
            <a:off x="3727090" y="2008015"/>
            <a:ext cx="1228962" cy="276516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905" y="1124700"/>
            <a:ext cx="1689820" cy="239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8255" y="1201510"/>
            <a:ext cx="1689820" cy="239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985" y="1124700"/>
            <a:ext cx="1689820" cy="239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4080" y="4043480"/>
            <a:ext cx="1689820" cy="239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6050" y="4005075"/>
            <a:ext cx="1689820" cy="239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905" y="1124700"/>
            <a:ext cx="1689820" cy="239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8255" y="1201510"/>
            <a:ext cx="1689820" cy="239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985" y="1124700"/>
            <a:ext cx="1689820" cy="239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4080" y="4043480"/>
            <a:ext cx="1689820" cy="239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6050" y="4005075"/>
            <a:ext cx="1689820" cy="239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769905" y="1201510"/>
            <a:ext cx="1728225" cy="238111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458255" y="1239915"/>
            <a:ext cx="1728225" cy="238111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992985" y="1201510"/>
            <a:ext cx="1728225" cy="238111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114080" y="4005075"/>
            <a:ext cx="1728225" cy="238111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917645" y="4043480"/>
            <a:ext cx="1728225" cy="238111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58785"/>
            <a:ext cx="9144000" cy="408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260" y="1009485"/>
            <a:ext cx="2367373" cy="176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5010" y="2545685"/>
            <a:ext cx="2367373" cy="176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5065" y="1009485"/>
            <a:ext cx="2367373" cy="176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5065" y="4158695"/>
            <a:ext cx="2367373" cy="176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285" y="4235505"/>
            <a:ext cx="2367373" cy="176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693095" y="817460"/>
            <a:ext cx="1997060" cy="2304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85120" y="4120290"/>
            <a:ext cx="1997060" cy="2304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765495" y="4043480"/>
            <a:ext cx="1997060" cy="2304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765495" y="779055"/>
            <a:ext cx="1997060" cy="2304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453845" y="2200040"/>
            <a:ext cx="1997060" cy="2304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93535"/>
            <a:ext cx="9144000" cy="408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78615" y="1239915"/>
            <a:ext cx="1384385" cy="138257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266230" y="4120290"/>
            <a:ext cx="1384385" cy="138257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189420" y="1470345"/>
            <a:ext cx="1384385" cy="138257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76410" y="2699305"/>
            <a:ext cx="1384385" cy="138257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8615" y="4081885"/>
            <a:ext cx="1384385" cy="138257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570530" y="1393535"/>
            <a:ext cx="1384385" cy="138257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530655" y="2814520"/>
            <a:ext cx="1384385" cy="138257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682805" y="4197100"/>
            <a:ext cx="1384385" cy="138257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313"/>
            <a:ext cx="92773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16725"/>
            <a:ext cx="92773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270640" y="1431940"/>
            <a:ext cx="1689820" cy="111374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381445" y="1355130"/>
            <a:ext cx="1689820" cy="111374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91625" y="2814520"/>
            <a:ext cx="1689820" cy="111374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32235" y="4197100"/>
            <a:ext cx="1689820" cy="111374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343040" y="4235505"/>
            <a:ext cx="1689820" cy="111374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221945" y="1393535"/>
            <a:ext cx="1689820" cy="111374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221945" y="4197100"/>
            <a:ext cx="1689820" cy="111374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9650"/>
            <a:ext cx="9144000" cy="470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9650"/>
            <a:ext cx="9144000" cy="470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155425" y="1142459"/>
            <a:ext cx="1345980" cy="192025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498130" y="1124700"/>
            <a:ext cx="1345980" cy="192025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109670" y="1124700"/>
            <a:ext cx="1345980" cy="192025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5425" y="3365545"/>
            <a:ext cx="1345980" cy="192025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536535" y="3352190"/>
            <a:ext cx="1345980" cy="192025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148075" y="3352190"/>
            <a:ext cx="1345980" cy="192025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44400" y="2468875"/>
            <a:ext cx="1345980" cy="192025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26" y="1239915"/>
            <a:ext cx="9372625" cy="51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25" y="1163105"/>
            <a:ext cx="9372625" cy="51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654690" y="1739180"/>
            <a:ext cx="1190555" cy="11137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072735" y="1777585"/>
            <a:ext cx="1190555" cy="11137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21320" y="3313785"/>
            <a:ext cx="1190555" cy="11137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16285" y="4849985"/>
            <a:ext cx="1190555" cy="11137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226355" y="4888390"/>
            <a:ext cx="1190555" cy="11137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605995" y="3275380"/>
            <a:ext cx="1190555" cy="111374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690" y="1201510"/>
            <a:ext cx="8028193" cy="493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690" y="1201510"/>
            <a:ext cx="8028193" cy="493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731500" y="4734770"/>
            <a:ext cx="1267365" cy="1152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068325" y="4696365"/>
            <a:ext cx="1267365" cy="1152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80710" y="4696365"/>
            <a:ext cx="1267365" cy="1152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31500" y="2968140"/>
            <a:ext cx="1267365" cy="11521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880710" y="2968140"/>
            <a:ext cx="1267365" cy="11521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029920" y="2968140"/>
            <a:ext cx="1267365" cy="11521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69905" y="1239915"/>
            <a:ext cx="1267365" cy="115215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880710" y="1278320"/>
            <a:ext cx="1267365" cy="115215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068325" y="1278320"/>
            <a:ext cx="1267365" cy="115215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8" y="1509713"/>
            <a:ext cx="88868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8" y="1509713"/>
            <a:ext cx="88868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128588" y="1316725"/>
            <a:ext cx="1345980" cy="192025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728560" y="3774645"/>
            <a:ext cx="1345980" cy="192025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98130" y="1316725"/>
            <a:ext cx="1345980" cy="192025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071265" y="1278320"/>
            <a:ext cx="1345980" cy="192025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071265" y="3813050"/>
            <a:ext cx="1345980" cy="192025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567590" y="1316725"/>
            <a:ext cx="1345980" cy="192025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05995" y="3774645"/>
            <a:ext cx="1345980" cy="192025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28588" y="3774645"/>
            <a:ext cx="1345980" cy="192025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093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095" y="740650"/>
            <a:ext cx="2057845" cy="17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k093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8685" y="817460"/>
            <a:ext cx="2057845" cy="17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k093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7090" y="3429000"/>
            <a:ext cx="2057845" cy="17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k093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310" y="3429000"/>
            <a:ext cx="2057845" cy="17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k093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4275" y="3429000"/>
            <a:ext cx="2057845" cy="17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k093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9060" y="740650"/>
            <a:ext cx="2057845" cy="17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093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095" y="740650"/>
            <a:ext cx="2057845" cy="17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k093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8685" y="817460"/>
            <a:ext cx="2057845" cy="17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k093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7090" y="3429000"/>
            <a:ext cx="2057845" cy="17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k093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310" y="3429000"/>
            <a:ext cx="2057845" cy="17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k093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4275" y="3429000"/>
            <a:ext cx="2057845" cy="17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k093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9060" y="740650"/>
            <a:ext cx="2057845" cy="17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693095" y="625435"/>
            <a:ext cx="2073870" cy="1958655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30655" y="663840"/>
            <a:ext cx="2073870" cy="1958655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88685" y="702245"/>
            <a:ext cx="2073870" cy="1958655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9905" y="3313785"/>
            <a:ext cx="2073870" cy="1958655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27090" y="3275380"/>
            <a:ext cx="2073870" cy="1958655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84275" y="3275380"/>
            <a:ext cx="2073870" cy="1958655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ig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6660" y="356600"/>
            <a:ext cx="2510184" cy="2503033"/>
          </a:xfrm>
          <a:prstGeom prst="rect">
            <a:avLst/>
          </a:prstGeom>
        </p:spPr>
      </p:pic>
      <p:pic>
        <p:nvPicPr>
          <p:cNvPr id="22" name="Picture 21" descr="big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6050" y="3429000"/>
            <a:ext cx="2510184" cy="2503033"/>
          </a:xfrm>
          <a:prstGeom prst="rect">
            <a:avLst/>
          </a:prstGeom>
        </p:spPr>
      </p:pic>
      <p:pic>
        <p:nvPicPr>
          <p:cNvPr id="4" name="Picture 3" descr="big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3955" y="2584090"/>
            <a:ext cx="2510184" cy="250303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ig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6660" y="356600"/>
            <a:ext cx="2510184" cy="2503033"/>
          </a:xfrm>
          <a:prstGeom prst="rect">
            <a:avLst/>
          </a:prstGeom>
        </p:spPr>
      </p:pic>
      <p:pic>
        <p:nvPicPr>
          <p:cNvPr id="22" name="Picture 21" descr="big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6050" y="3429000"/>
            <a:ext cx="2510184" cy="2503033"/>
          </a:xfrm>
          <a:prstGeom prst="rect">
            <a:avLst/>
          </a:prstGeom>
        </p:spPr>
      </p:pic>
      <p:pic>
        <p:nvPicPr>
          <p:cNvPr id="4" name="Picture 3" descr="big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3955" y="2584090"/>
            <a:ext cx="2510184" cy="250303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343041" y="1393535"/>
            <a:ext cx="3149210" cy="149779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840835" y="4542745"/>
            <a:ext cx="3149210" cy="149779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46715" y="3621025"/>
            <a:ext cx="3149210" cy="149779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070" y="1815990"/>
            <a:ext cx="2803565" cy="261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9670" y="1777585"/>
            <a:ext cx="2803565" cy="261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0688" y="1790700"/>
            <a:ext cx="57626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25" y="1739180"/>
            <a:ext cx="57626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1691625" y="1777585"/>
            <a:ext cx="1344175" cy="80650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691625" y="4120290"/>
            <a:ext cx="1344175" cy="80650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992985" y="1739180"/>
            <a:ext cx="1344175" cy="80650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880710" y="2929735"/>
            <a:ext cx="1344175" cy="80650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916175" y="4235505"/>
            <a:ext cx="1344175" cy="80650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9795" y="625435"/>
            <a:ext cx="1805035" cy="1805035"/>
          </a:xfrm>
          <a:prstGeom prst="rect">
            <a:avLst/>
          </a:prstGeom>
        </p:spPr>
      </p:pic>
      <p:pic>
        <p:nvPicPr>
          <p:cNvPr id="8" name="Picture 7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1390" y="2545685"/>
            <a:ext cx="1805035" cy="1805035"/>
          </a:xfrm>
          <a:prstGeom prst="rect">
            <a:avLst/>
          </a:prstGeom>
        </p:spPr>
      </p:pic>
      <p:pic>
        <p:nvPicPr>
          <p:cNvPr id="9" name="Picture 8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9795" y="4734770"/>
            <a:ext cx="1805035" cy="1805035"/>
          </a:xfrm>
          <a:prstGeom prst="rect">
            <a:avLst/>
          </a:prstGeom>
        </p:spPr>
      </p:pic>
      <p:pic>
        <p:nvPicPr>
          <p:cNvPr id="14" name="Picture 13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50" y="587030"/>
            <a:ext cx="1805035" cy="1805035"/>
          </a:xfrm>
          <a:prstGeom prst="rect">
            <a:avLst/>
          </a:prstGeom>
        </p:spPr>
      </p:pic>
      <p:pic>
        <p:nvPicPr>
          <p:cNvPr id="15" name="Picture 14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50" y="2660900"/>
            <a:ext cx="1805035" cy="1805035"/>
          </a:xfrm>
          <a:prstGeom prst="rect">
            <a:avLst/>
          </a:prstGeom>
        </p:spPr>
      </p:pic>
      <p:pic>
        <p:nvPicPr>
          <p:cNvPr id="16" name="Picture 15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1445" y="4734770"/>
            <a:ext cx="1805035" cy="1805035"/>
          </a:xfrm>
          <a:prstGeom prst="rect">
            <a:avLst/>
          </a:prstGeom>
        </p:spPr>
      </p:pic>
      <p:pic>
        <p:nvPicPr>
          <p:cNvPr id="18" name="Picture 17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8310" y="4696365"/>
            <a:ext cx="1805035" cy="1805035"/>
          </a:xfrm>
          <a:prstGeom prst="rect">
            <a:avLst/>
          </a:prstGeom>
        </p:spPr>
      </p:pic>
      <p:pic>
        <p:nvPicPr>
          <p:cNvPr id="19" name="Picture 18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8310" y="2584090"/>
            <a:ext cx="1805035" cy="1805035"/>
          </a:xfrm>
          <a:prstGeom prst="rect">
            <a:avLst/>
          </a:prstGeom>
        </p:spPr>
      </p:pic>
      <p:pic>
        <p:nvPicPr>
          <p:cNvPr id="20" name="Picture 19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715" y="587030"/>
            <a:ext cx="1805035" cy="180503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9795" y="625435"/>
            <a:ext cx="1805035" cy="1805035"/>
          </a:xfrm>
          <a:prstGeom prst="rect">
            <a:avLst/>
          </a:prstGeom>
        </p:spPr>
      </p:pic>
      <p:pic>
        <p:nvPicPr>
          <p:cNvPr id="8" name="Picture 7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1390" y="2545685"/>
            <a:ext cx="1805035" cy="1805035"/>
          </a:xfrm>
          <a:prstGeom prst="rect">
            <a:avLst/>
          </a:prstGeom>
        </p:spPr>
      </p:pic>
      <p:pic>
        <p:nvPicPr>
          <p:cNvPr id="9" name="Picture 8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9795" y="4734770"/>
            <a:ext cx="1805035" cy="1805035"/>
          </a:xfrm>
          <a:prstGeom prst="rect">
            <a:avLst/>
          </a:prstGeom>
        </p:spPr>
      </p:pic>
      <p:pic>
        <p:nvPicPr>
          <p:cNvPr id="14" name="Picture 13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50" y="587030"/>
            <a:ext cx="1805035" cy="1805035"/>
          </a:xfrm>
          <a:prstGeom prst="rect">
            <a:avLst/>
          </a:prstGeom>
        </p:spPr>
      </p:pic>
      <p:pic>
        <p:nvPicPr>
          <p:cNvPr id="15" name="Picture 14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50" y="2660900"/>
            <a:ext cx="1805035" cy="1805035"/>
          </a:xfrm>
          <a:prstGeom prst="rect">
            <a:avLst/>
          </a:prstGeom>
        </p:spPr>
      </p:pic>
      <p:pic>
        <p:nvPicPr>
          <p:cNvPr id="16" name="Picture 15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1445" y="4734770"/>
            <a:ext cx="1805035" cy="1805035"/>
          </a:xfrm>
          <a:prstGeom prst="rect">
            <a:avLst/>
          </a:prstGeom>
        </p:spPr>
      </p:pic>
      <p:pic>
        <p:nvPicPr>
          <p:cNvPr id="18" name="Picture 17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8310" y="4696365"/>
            <a:ext cx="1805035" cy="1805035"/>
          </a:xfrm>
          <a:prstGeom prst="rect">
            <a:avLst/>
          </a:prstGeom>
        </p:spPr>
      </p:pic>
      <p:pic>
        <p:nvPicPr>
          <p:cNvPr id="19" name="Picture 18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8310" y="2584090"/>
            <a:ext cx="1805035" cy="1805035"/>
          </a:xfrm>
          <a:prstGeom prst="rect">
            <a:avLst/>
          </a:prstGeom>
        </p:spPr>
      </p:pic>
      <p:pic>
        <p:nvPicPr>
          <p:cNvPr id="20" name="Picture 19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715" y="587030"/>
            <a:ext cx="1805035" cy="180503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108200" y="4773175"/>
            <a:ext cx="1651415" cy="9601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419850" y="4696365"/>
            <a:ext cx="1651415" cy="9601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08310" y="4696365"/>
            <a:ext cx="1651415" cy="9601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846715" y="2622495"/>
            <a:ext cx="1651415" cy="9601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458255" y="2622495"/>
            <a:ext cx="1651415" cy="9601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031390" y="2545685"/>
            <a:ext cx="1651415" cy="9601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108200" y="587030"/>
            <a:ext cx="1651415" cy="9601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458255" y="625435"/>
            <a:ext cx="1651415" cy="9601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885120" y="587030"/>
            <a:ext cx="1651415" cy="9601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okart_Sports_Clipart_Pictur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690" y="855865"/>
            <a:ext cx="2576930" cy="1926255"/>
          </a:xfrm>
          <a:prstGeom prst="rect">
            <a:avLst/>
          </a:prstGeom>
        </p:spPr>
      </p:pic>
      <p:pic>
        <p:nvPicPr>
          <p:cNvPr id="9" name="Picture 8" descr="Gokart_Sports_Clipart_Pictur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2555" y="3966670"/>
            <a:ext cx="2576930" cy="1926255"/>
          </a:xfrm>
          <a:prstGeom prst="rect">
            <a:avLst/>
          </a:prstGeom>
        </p:spPr>
      </p:pic>
      <p:pic>
        <p:nvPicPr>
          <p:cNvPr id="14" name="Picture 13" descr="Gokart_Sports_Clipart_Pictur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095" y="4158695"/>
            <a:ext cx="2576930" cy="1926255"/>
          </a:xfrm>
          <a:prstGeom prst="rect">
            <a:avLst/>
          </a:prstGeom>
        </p:spPr>
      </p:pic>
      <p:pic>
        <p:nvPicPr>
          <p:cNvPr id="15" name="Picture 14" descr="Gokart_Sports_Clipart_Pictur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6175" y="855865"/>
            <a:ext cx="2576930" cy="1926255"/>
          </a:xfrm>
          <a:prstGeom prst="rect">
            <a:avLst/>
          </a:prstGeom>
        </p:spPr>
      </p:pic>
      <p:pic>
        <p:nvPicPr>
          <p:cNvPr id="6" name="Picture 5" descr="Gokart_Sports_Clipart_Pictur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6230" y="2200040"/>
            <a:ext cx="2576930" cy="192625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okart_Sports_Clipart_Pictur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690" y="855865"/>
            <a:ext cx="2576930" cy="1926255"/>
          </a:xfrm>
          <a:prstGeom prst="rect">
            <a:avLst/>
          </a:prstGeom>
        </p:spPr>
      </p:pic>
      <p:pic>
        <p:nvPicPr>
          <p:cNvPr id="9" name="Picture 8" descr="Gokart_Sports_Clipart_Pictur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2555" y="3966670"/>
            <a:ext cx="2576930" cy="1926255"/>
          </a:xfrm>
          <a:prstGeom prst="rect">
            <a:avLst/>
          </a:prstGeom>
        </p:spPr>
      </p:pic>
      <p:pic>
        <p:nvPicPr>
          <p:cNvPr id="14" name="Picture 13" descr="Gokart_Sports_Clipart_Pictur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095" y="4158695"/>
            <a:ext cx="2576930" cy="1926255"/>
          </a:xfrm>
          <a:prstGeom prst="rect">
            <a:avLst/>
          </a:prstGeom>
        </p:spPr>
      </p:pic>
      <p:pic>
        <p:nvPicPr>
          <p:cNvPr id="15" name="Picture 14" descr="Gokart_Sports_Clipart_Pictur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6175" y="855865"/>
            <a:ext cx="2576930" cy="1926255"/>
          </a:xfrm>
          <a:prstGeom prst="rect">
            <a:avLst/>
          </a:prstGeom>
        </p:spPr>
      </p:pic>
      <p:pic>
        <p:nvPicPr>
          <p:cNvPr id="6" name="Picture 5" descr="Gokart_Sports_Clipart_Pictur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6230" y="2200040"/>
            <a:ext cx="2576930" cy="192625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54690" y="1585560"/>
            <a:ext cx="2649945" cy="1190555"/>
          </a:xfrm>
          <a:prstGeom prst="roundRect">
            <a:avLst/>
          </a:prstGeom>
          <a:solidFill>
            <a:srgbClr val="11F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877770" y="1585560"/>
            <a:ext cx="2649945" cy="1190555"/>
          </a:xfrm>
          <a:prstGeom prst="roundRect">
            <a:avLst/>
          </a:prstGeom>
          <a:solidFill>
            <a:srgbClr val="11F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266230" y="2929735"/>
            <a:ext cx="2649945" cy="1190555"/>
          </a:xfrm>
          <a:prstGeom prst="roundRect">
            <a:avLst/>
          </a:prstGeom>
          <a:solidFill>
            <a:srgbClr val="11F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93095" y="4888390"/>
            <a:ext cx="2649945" cy="1190555"/>
          </a:xfrm>
          <a:prstGeom prst="roundRect">
            <a:avLst/>
          </a:prstGeom>
          <a:solidFill>
            <a:srgbClr val="11F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685745" y="4734770"/>
            <a:ext cx="2649945" cy="1190555"/>
          </a:xfrm>
          <a:prstGeom prst="roundRect">
            <a:avLst/>
          </a:prstGeom>
          <a:solidFill>
            <a:srgbClr val="11F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5838" y="1852613"/>
            <a:ext cx="71723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070" y="1815990"/>
            <a:ext cx="2803565" cy="261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9670" y="1777585"/>
            <a:ext cx="2803565" cy="261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462665" y="1777585"/>
            <a:ext cx="2880375" cy="25731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071265" y="1739180"/>
            <a:ext cx="2880375" cy="25731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5838" y="1852613"/>
            <a:ext cx="71723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077145" y="1739180"/>
            <a:ext cx="691290" cy="14977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186480" y="1662370"/>
            <a:ext cx="691290" cy="14977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75565" y="2737710"/>
            <a:ext cx="691290" cy="14977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12610" y="3659430"/>
            <a:ext cx="691290" cy="14977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74205" y="1700775"/>
            <a:ext cx="691290" cy="14977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24885" y="3544215"/>
            <a:ext cx="691290" cy="14977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38740" y="3697835"/>
            <a:ext cx="691290" cy="14977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ig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2790" y="548625"/>
            <a:ext cx="2510184" cy="2503033"/>
          </a:xfrm>
          <a:prstGeom prst="rect">
            <a:avLst/>
          </a:prstGeom>
        </p:spPr>
      </p:pic>
      <p:pic>
        <p:nvPicPr>
          <p:cNvPr id="22" name="Picture 21" descr="big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7645" y="3621025"/>
            <a:ext cx="2510184" cy="2503033"/>
          </a:xfrm>
          <a:prstGeom prst="rect">
            <a:avLst/>
          </a:prstGeom>
        </p:spPr>
      </p:pic>
      <p:pic>
        <p:nvPicPr>
          <p:cNvPr id="4" name="Picture 3" descr="big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2860" y="510220"/>
            <a:ext cx="2510184" cy="2503033"/>
          </a:xfrm>
          <a:prstGeom prst="rect">
            <a:avLst/>
          </a:prstGeom>
        </p:spPr>
      </p:pic>
      <p:pic>
        <p:nvPicPr>
          <p:cNvPr id="5" name="Picture 4" descr="big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1195" y="3429000"/>
            <a:ext cx="2510184" cy="250303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ig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2790" y="548625"/>
            <a:ext cx="2510184" cy="2503033"/>
          </a:xfrm>
          <a:prstGeom prst="rect">
            <a:avLst/>
          </a:prstGeom>
        </p:spPr>
      </p:pic>
      <p:pic>
        <p:nvPicPr>
          <p:cNvPr id="22" name="Picture 21" descr="big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7645" y="3621025"/>
            <a:ext cx="2510184" cy="2503033"/>
          </a:xfrm>
          <a:prstGeom prst="rect">
            <a:avLst/>
          </a:prstGeom>
        </p:spPr>
      </p:pic>
      <p:pic>
        <p:nvPicPr>
          <p:cNvPr id="4" name="Picture 3" descr="big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2860" y="510220"/>
            <a:ext cx="2510184" cy="2503033"/>
          </a:xfrm>
          <a:prstGeom prst="rect">
            <a:avLst/>
          </a:prstGeom>
        </p:spPr>
      </p:pic>
      <p:pic>
        <p:nvPicPr>
          <p:cNvPr id="5" name="Picture 4" descr="big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1195" y="3429000"/>
            <a:ext cx="2510184" cy="250303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61930" y="1547155"/>
            <a:ext cx="3149210" cy="149779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115550" y="4542745"/>
            <a:ext cx="3149210" cy="149779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764025" y="4657960"/>
            <a:ext cx="3149210" cy="149779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802430" y="1547155"/>
            <a:ext cx="3149210" cy="149779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Description: http://i.dailymail.co.uk/i/pix/2011/02/27/article-0-0C071965000005DC-580_468x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125" y="318195"/>
            <a:ext cx="3094015" cy="24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Description: http://i.dailymail.co.uk/i/pix/2011/02/27/article-0-0C071965000005DC-580_468x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070" y="318195"/>
            <a:ext cx="3094015" cy="24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Description: http://i.dailymail.co.uk/i/pix/2011/02/27/article-0-0C071965000005DC-580_468x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4992" y="2852925"/>
            <a:ext cx="3094015" cy="24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Description: http://i.dailymail.co.uk/i/pix/2011/02/27/article-0-0C071965000005DC-580_468x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125" y="318195"/>
            <a:ext cx="3094015" cy="24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Description: http://i.dailymail.co.uk/i/pix/2011/02/27/article-0-0C071965000005DC-580_468x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070" y="318195"/>
            <a:ext cx="3094015" cy="24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Description: http://i.dailymail.co.uk/i/pix/2011/02/27/article-0-0C071965000005DC-580_468x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4992" y="2852925"/>
            <a:ext cx="3094015" cy="24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000335" y="1163105"/>
            <a:ext cx="2150680" cy="16130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650280" y="3736240"/>
            <a:ext cx="2150680" cy="16130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108200" y="1201510"/>
            <a:ext cx="2150680" cy="16130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093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310" y="702245"/>
            <a:ext cx="2057845" cy="17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k093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8685" y="663840"/>
            <a:ext cx="2057845" cy="17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k093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8685" y="3121760"/>
            <a:ext cx="2057845" cy="17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k093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310" y="3083355"/>
            <a:ext cx="2057845" cy="17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k093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4275" y="3121760"/>
            <a:ext cx="2057845" cy="17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k093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465" y="663840"/>
            <a:ext cx="2057845" cy="17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k093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910" y="5126989"/>
            <a:ext cx="2057845" cy="17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k093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9295" y="4926795"/>
            <a:ext cx="2057845" cy="17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093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310" y="702245"/>
            <a:ext cx="2057845" cy="17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k093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8685" y="663840"/>
            <a:ext cx="2057845" cy="17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k093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8685" y="3121760"/>
            <a:ext cx="2057845" cy="17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k093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310" y="3083355"/>
            <a:ext cx="2057845" cy="17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k093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4275" y="3121760"/>
            <a:ext cx="2057845" cy="17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k093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465" y="663840"/>
            <a:ext cx="2057845" cy="17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k093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910" y="5126989"/>
            <a:ext cx="2057845" cy="17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k093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9295" y="4926795"/>
            <a:ext cx="2057845" cy="17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3688685" y="3006545"/>
            <a:ext cx="2073870" cy="1958655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9905" y="2968140"/>
            <a:ext cx="2073870" cy="1958655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69060" y="510220"/>
            <a:ext cx="2073870" cy="1958655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88685" y="548625"/>
            <a:ext cx="2073870" cy="1958655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9905" y="625435"/>
            <a:ext cx="2073870" cy="1958655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152485" y="4899345"/>
            <a:ext cx="2073870" cy="1958655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684275" y="2968140"/>
            <a:ext cx="2073870" cy="1958655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416910" y="5042010"/>
            <a:ext cx="2073870" cy="1958655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2163-firey-orange-jelly-icon-animals-animal-spide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9600" y="510220"/>
            <a:ext cx="3127527" cy="3127527"/>
          </a:xfrm>
          <a:prstGeom prst="rect">
            <a:avLst/>
          </a:prstGeom>
        </p:spPr>
      </p:pic>
      <p:pic>
        <p:nvPicPr>
          <p:cNvPr id="5" name="Picture 4" descr="012163-firey-orange-jelly-icon-animals-animal-spide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0835" y="2660900"/>
            <a:ext cx="3127527" cy="312752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2163-firey-orange-jelly-icon-animals-animal-spide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9600" y="510220"/>
            <a:ext cx="3127527" cy="3127527"/>
          </a:xfrm>
          <a:prstGeom prst="rect">
            <a:avLst/>
          </a:prstGeom>
        </p:spPr>
      </p:pic>
      <p:pic>
        <p:nvPicPr>
          <p:cNvPr id="5" name="Picture 4" descr="012163-firey-orange-jelly-icon-animals-animal-spide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0835" y="2660900"/>
            <a:ext cx="3127527" cy="312752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768435" y="740650"/>
            <a:ext cx="2573135" cy="284197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86480" y="2584090"/>
            <a:ext cx="2573135" cy="284197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Description: http://i.dailymail.co.uk/i/pix/2011/02/27/article-0-0C071965000005DC-580_468x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070" y="318195"/>
            <a:ext cx="3094015" cy="24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Description: http://i.dailymail.co.uk/i/pix/2011/02/27/article-0-0C071965000005DC-580_468x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9790"/>
            <a:ext cx="3094015" cy="24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Description: http://i.dailymail.co.uk/i/pix/2011/02/27/article-0-0C071965000005DC-580_468x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025" y="3236975"/>
            <a:ext cx="3094015" cy="24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Description: http://i.dailymail.co.uk/i/pix/2011/02/27/article-0-0C071965000005DC-580_468x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310" y="3429000"/>
            <a:ext cx="3094015" cy="24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Description: http://i.dailymail.co.uk/i/pix/2011/02/27/article-0-0C071965000005DC-580_468x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070" y="318195"/>
            <a:ext cx="3094015" cy="24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Description: http://i.dailymail.co.uk/i/pix/2011/02/27/article-0-0C071965000005DC-580_468x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9790"/>
            <a:ext cx="3094015" cy="24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Description: http://i.dailymail.co.uk/i/pix/2011/02/27/article-0-0C071965000005DC-580_468x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025" y="3236975"/>
            <a:ext cx="3094015" cy="24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Description: http://i.dailymail.co.uk/i/pix/2011/02/27/article-0-0C071965000005DC-580_468x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310" y="3429000"/>
            <a:ext cx="3094015" cy="24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000335" y="1163105"/>
            <a:ext cx="2150680" cy="16130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263290" y="1047890"/>
            <a:ext cx="2150680" cy="16130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416910" y="4043480"/>
            <a:ext cx="2150680" cy="16130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461195" y="4312315"/>
            <a:ext cx="2150680" cy="16130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ig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860" y="395004"/>
            <a:ext cx="2051004" cy="2045161"/>
          </a:xfrm>
          <a:prstGeom prst="rect">
            <a:avLst/>
          </a:prstGeom>
        </p:spPr>
      </p:pic>
      <p:pic>
        <p:nvPicPr>
          <p:cNvPr id="10" name="Picture 9" descr="big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5495" y="433409"/>
            <a:ext cx="2051004" cy="2045161"/>
          </a:xfrm>
          <a:prstGeom prst="rect">
            <a:avLst/>
          </a:prstGeom>
        </p:spPr>
      </p:pic>
      <p:pic>
        <p:nvPicPr>
          <p:cNvPr id="12" name="Picture 11" descr="big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1725" y="395004"/>
            <a:ext cx="2051004" cy="2045161"/>
          </a:xfrm>
          <a:prstGeom prst="rect">
            <a:avLst/>
          </a:prstGeom>
        </p:spPr>
      </p:pic>
      <p:pic>
        <p:nvPicPr>
          <p:cNvPr id="14" name="Picture 13" descr="big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860" y="3582619"/>
            <a:ext cx="2051004" cy="2045161"/>
          </a:xfrm>
          <a:prstGeom prst="rect">
            <a:avLst/>
          </a:prstGeom>
        </p:spPr>
      </p:pic>
      <p:pic>
        <p:nvPicPr>
          <p:cNvPr id="16" name="Picture 15" descr="big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5495" y="3582619"/>
            <a:ext cx="2051004" cy="2045161"/>
          </a:xfrm>
          <a:prstGeom prst="rect">
            <a:avLst/>
          </a:prstGeom>
        </p:spPr>
      </p:pic>
      <p:pic>
        <p:nvPicPr>
          <p:cNvPr id="18" name="Picture 17" descr="big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1725" y="3544214"/>
            <a:ext cx="2051004" cy="204516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ig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860" y="395004"/>
            <a:ext cx="2051004" cy="204516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0" y="1393535"/>
            <a:ext cx="2573135" cy="107534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ig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5495" y="433409"/>
            <a:ext cx="2051004" cy="204516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304635" y="1431940"/>
            <a:ext cx="2573135" cy="107534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big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1725" y="395004"/>
            <a:ext cx="2051004" cy="204516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6570865" y="1393535"/>
            <a:ext cx="2573135" cy="107534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big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860" y="3582619"/>
            <a:ext cx="2051004" cy="2045161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0" y="4581150"/>
            <a:ext cx="2573135" cy="107534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big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5495" y="3582619"/>
            <a:ext cx="2051004" cy="2045161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304635" y="4581150"/>
            <a:ext cx="2573135" cy="107534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big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1725" y="3544214"/>
            <a:ext cx="2051004" cy="2045161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6570865" y="4542745"/>
            <a:ext cx="2573135" cy="107534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120" y="2046420"/>
            <a:ext cx="1613010" cy="1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5065" y="971080"/>
            <a:ext cx="1613010" cy="1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250" y="1931205"/>
            <a:ext cx="1613010" cy="1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Description: http://i.dailymail.co.uk/i/pix/2011/02/27/article-0-0C071965000005DC-580_468x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856" y="279790"/>
            <a:ext cx="2112274" cy="170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 descr="Description: http://i.dailymail.co.uk/i/pix/2011/02/27/article-0-0C071965000005DC-580_468x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1751" y="241385"/>
            <a:ext cx="2112274" cy="170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 descr="Description: http://i.dailymail.co.uk/i/pix/2011/02/27/article-0-0C071965000005DC-580_468x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7216" y="164575"/>
            <a:ext cx="2112274" cy="170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 descr="Description: http://i.dailymail.co.uk/i/pix/2011/02/27/article-0-0C071965000005DC-580_468x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301" y="318195"/>
            <a:ext cx="2112274" cy="170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" descr="Description: http://i.dailymail.co.uk/i/pix/2011/02/27/article-0-0C071965000005DC-580_468x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641" y="3160165"/>
            <a:ext cx="2112274" cy="170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" descr="Description: http://i.dailymail.co.uk/i/pix/2011/02/27/article-0-0C071965000005DC-580_468x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1321" y="3083355"/>
            <a:ext cx="2112274" cy="170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 descr="Description: http://i.dailymail.co.uk/i/pix/2011/02/27/article-0-0C071965000005DC-580_468x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3006545"/>
            <a:ext cx="2112274" cy="170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" descr="Description: http://i.dailymail.co.uk/i/pix/2011/02/27/article-0-0C071965000005DC-580_468x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1086" y="2852925"/>
            <a:ext cx="2112274" cy="170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Description: http://i.dailymail.co.uk/i/pix/2011/02/27/article-0-0C071965000005DC-580_468x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856" y="279790"/>
            <a:ext cx="2112274" cy="170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961930" y="894270"/>
            <a:ext cx="1337774" cy="89989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" descr="Description: http://i.dailymail.co.uk/i/pix/2011/02/27/article-0-0C071965000005DC-580_468x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1751" y="241385"/>
            <a:ext cx="2112274" cy="170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ounded Rectangle 16"/>
          <p:cNvSpPr/>
          <p:nvPr/>
        </p:nvSpPr>
        <p:spPr>
          <a:xfrm>
            <a:off x="3227825" y="855865"/>
            <a:ext cx="1337774" cy="89989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" descr="Description: http://i.dailymail.co.uk/i/pix/2011/02/27/article-0-0C071965000005DC-580_468x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7216" y="164575"/>
            <a:ext cx="2112274" cy="170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/>
          <p:cNvSpPr/>
          <p:nvPr/>
        </p:nvSpPr>
        <p:spPr>
          <a:xfrm>
            <a:off x="5263290" y="779055"/>
            <a:ext cx="1337774" cy="89989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" descr="Description: http://i.dailymail.co.uk/i/pix/2011/02/27/article-0-0C071965000005DC-580_468x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301" y="318195"/>
            <a:ext cx="2112274" cy="170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ounded Rectangle 20"/>
          <p:cNvSpPr/>
          <p:nvPr/>
        </p:nvSpPr>
        <p:spPr>
          <a:xfrm>
            <a:off x="7452375" y="932675"/>
            <a:ext cx="1337774" cy="89989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1" descr="Description: http://i.dailymail.co.uk/i/pix/2011/02/27/article-0-0C071965000005DC-580_468x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641" y="3160165"/>
            <a:ext cx="2112274" cy="170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846715" y="3774645"/>
            <a:ext cx="1337774" cy="89989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" descr="Description: http://i.dailymail.co.uk/i/pix/2011/02/27/article-0-0C071965000005DC-580_468x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1321" y="3083355"/>
            <a:ext cx="2112274" cy="170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ounded Rectangle 24"/>
          <p:cNvSpPr/>
          <p:nvPr/>
        </p:nvSpPr>
        <p:spPr>
          <a:xfrm>
            <a:off x="2997395" y="3697835"/>
            <a:ext cx="1337774" cy="89989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1" descr="Description: http://i.dailymail.co.uk/i/pix/2011/02/27/article-0-0C071965000005DC-580_468x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3006545"/>
            <a:ext cx="2112274" cy="170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ounded Rectangle 26"/>
          <p:cNvSpPr/>
          <p:nvPr/>
        </p:nvSpPr>
        <p:spPr>
          <a:xfrm>
            <a:off x="5148075" y="3621025"/>
            <a:ext cx="1337774" cy="89989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" descr="Description: http://i.dailymail.co.uk/i/pix/2011/02/27/article-0-0C071965000005DC-580_468x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1086" y="2852925"/>
            <a:ext cx="2112274" cy="170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ounded Rectangle 28"/>
          <p:cNvSpPr/>
          <p:nvPr/>
        </p:nvSpPr>
        <p:spPr>
          <a:xfrm>
            <a:off x="7337160" y="3467405"/>
            <a:ext cx="1337774" cy="89989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012163-firey-orange-jelly-icon-animals-animal-spide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880" y="3313785"/>
            <a:ext cx="3127527" cy="3127527"/>
          </a:xfrm>
          <a:prstGeom prst="rect">
            <a:avLst/>
          </a:prstGeom>
        </p:spPr>
      </p:pic>
      <p:pic>
        <p:nvPicPr>
          <p:cNvPr id="4" name="Picture 3" descr="012163-firey-orange-jelly-icon-animals-animal-spide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8990" y="241385"/>
            <a:ext cx="3127527" cy="3127527"/>
          </a:xfrm>
          <a:prstGeom prst="rect">
            <a:avLst/>
          </a:prstGeom>
        </p:spPr>
      </p:pic>
      <p:pic>
        <p:nvPicPr>
          <p:cNvPr id="5" name="Picture 4" descr="012163-firey-orange-jelly-icon-animals-animal-spide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0530" y="3730473"/>
            <a:ext cx="3127527" cy="312752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012163-firey-orange-jelly-icon-animals-animal-spide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880" y="3313785"/>
            <a:ext cx="3127527" cy="3127527"/>
          </a:xfrm>
          <a:prstGeom prst="rect">
            <a:avLst/>
          </a:prstGeom>
        </p:spPr>
      </p:pic>
      <p:pic>
        <p:nvPicPr>
          <p:cNvPr id="4" name="Picture 3" descr="012163-firey-orange-jelly-icon-animals-animal-spide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8990" y="241385"/>
            <a:ext cx="3127527" cy="3127527"/>
          </a:xfrm>
          <a:prstGeom prst="rect">
            <a:avLst/>
          </a:prstGeom>
        </p:spPr>
      </p:pic>
      <p:pic>
        <p:nvPicPr>
          <p:cNvPr id="5" name="Picture 4" descr="012163-firey-orange-jelly-icon-animals-animal-spide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0530" y="3730473"/>
            <a:ext cx="3127527" cy="312752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419850" y="548625"/>
            <a:ext cx="2573135" cy="284197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916175" y="3653663"/>
            <a:ext cx="2573135" cy="284197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46715" y="3544215"/>
            <a:ext cx="2573135" cy="284197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uggling-clubs-t19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0835" y="3275380"/>
            <a:ext cx="3525883" cy="2496325"/>
          </a:xfrm>
          <a:prstGeom prst="rect">
            <a:avLst/>
          </a:prstGeom>
        </p:spPr>
      </p:pic>
      <p:pic>
        <p:nvPicPr>
          <p:cNvPr id="3" name="Picture 2" descr="juggling-clubs-t19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5620" y="510220"/>
            <a:ext cx="3525883" cy="2496325"/>
          </a:xfrm>
          <a:prstGeom prst="rect">
            <a:avLst/>
          </a:prstGeom>
        </p:spPr>
      </p:pic>
      <p:pic>
        <p:nvPicPr>
          <p:cNvPr id="4" name="Picture 3" descr="juggling-clubs-t19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475" y="3352190"/>
            <a:ext cx="3525883" cy="2496325"/>
          </a:xfrm>
          <a:prstGeom prst="rect">
            <a:avLst/>
          </a:prstGeom>
        </p:spPr>
      </p:pic>
      <p:pic>
        <p:nvPicPr>
          <p:cNvPr id="5" name="Picture 4" descr="juggling-clubs-t19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880" y="433410"/>
            <a:ext cx="3525883" cy="24963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uggling-clubs-t19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0835" y="3275380"/>
            <a:ext cx="3525883" cy="2496325"/>
          </a:xfrm>
          <a:prstGeom prst="rect">
            <a:avLst/>
          </a:prstGeom>
        </p:spPr>
      </p:pic>
      <p:pic>
        <p:nvPicPr>
          <p:cNvPr id="3" name="Picture 2" descr="juggling-clubs-t19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5620" y="510220"/>
            <a:ext cx="3525883" cy="2496325"/>
          </a:xfrm>
          <a:prstGeom prst="rect">
            <a:avLst/>
          </a:prstGeom>
        </p:spPr>
      </p:pic>
      <p:pic>
        <p:nvPicPr>
          <p:cNvPr id="4" name="Picture 3" descr="juggling-clubs-t19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475" y="3352190"/>
            <a:ext cx="3525883" cy="2496325"/>
          </a:xfrm>
          <a:prstGeom prst="rect">
            <a:avLst/>
          </a:prstGeom>
        </p:spPr>
      </p:pic>
      <p:pic>
        <p:nvPicPr>
          <p:cNvPr id="5" name="Picture 4" descr="juggling-clubs-t19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880" y="433410"/>
            <a:ext cx="3525883" cy="24963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01070" y="356600"/>
            <a:ext cx="3610070" cy="26115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01070" y="3352190"/>
            <a:ext cx="3610070" cy="26115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725620" y="279790"/>
            <a:ext cx="3610070" cy="26115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764025" y="3390595"/>
            <a:ext cx="3610070" cy="26115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uggling-clubs-t19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285" y="2008015"/>
            <a:ext cx="1898553" cy="1344175"/>
          </a:xfrm>
          <a:prstGeom prst="rect">
            <a:avLst/>
          </a:prstGeom>
        </p:spPr>
      </p:pic>
      <p:pic>
        <p:nvPicPr>
          <p:cNvPr id="5" name="Picture 4" descr="juggling-clubs-t19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285" y="587030"/>
            <a:ext cx="1898553" cy="1344175"/>
          </a:xfrm>
          <a:prstGeom prst="rect">
            <a:avLst/>
          </a:prstGeom>
        </p:spPr>
      </p:pic>
      <p:pic>
        <p:nvPicPr>
          <p:cNvPr id="6" name="Picture 5" descr="juggling-clubs-t19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6230" y="4657960"/>
            <a:ext cx="1898553" cy="1344175"/>
          </a:xfrm>
          <a:prstGeom prst="rect">
            <a:avLst/>
          </a:prstGeom>
        </p:spPr>
      </p:pic>
      <p:pic>
        <p:nvPicPr>
          <p:cNvPr id="7" name="Picture 6" descr="juggling-clubs-t19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6230" y="3198570"/>
            <a:ext cx="1898553" cy="1344175"/>
          </a:xfrm>
          <a:prstGeom prst="rect">
            <a:avLst/>
          </a:prstGeom>
        </p:spPr>
      </p:pic>
      <p:pic>
        <p:nvPicPr>
          <p:cNvPr id="8" name="Picture 7" descr="juggling-clubs-t19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1390" y="2084825"/>
            <a:ext cx="1898553" cy="1344175"/>
          </a:xfrm>
          <a:prstGeom prst="rect">
            <a:avLst/>
          </a:prstGeom>
        </p:spPr>
      </p:pic>
      <p:pic>
        <p:nvPicPr>
          <p:cNvPr id="9" name="Picture 8" descr="juggling-clubs-t19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1390" y="663840"/>
            <a:ext cx="1898553" cy="134417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120" y="2046420"/>
            <a:ext cx="1613010" cy="1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5065" y="971080"/>
            <a:ext cx="1613010" cy="1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250" y="1931205"/>
            <a:ext cx="1613010" cy="1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808310" y="1969610"/>
            <a:ext cx="1613010" cy="153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496660" y="855865"/>
            <a:ext cx="1613010" cy="153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415440" y="1892800"/>
            <a:ext cx="1613010" cy="153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uggling-clubs-t19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285" y="2008015"/>
            <a:ext cx="1898553" cy="1344175"/>
          </a:xfrm>
          <a:prstGeom prst="rect">
            <a:avLst/>
          </a:prstGeom>
        </p:spPr>
      </p:pic>
      <p:pic>
        <p:nvPicPr>
          <p:cNvPr id="5" name="Picture 4" descr="juggling-clubs-t19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285" y="587030"/>
            <a:ext cx="1898553" cy="1344175"/>
          </a:xfrm>
          <a:prstGeom prst="rect">
            <a:avLst/>
          </a:prstGeom>
        </p:spPr>
      </p:pic>
      <p:pic>
        <p:nvPicPr>
          <p:cNvPr id="6" name="Picture 5" descr="juggling-clubs-t19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6230" y="4657960"/>
            <a:ext cx="1898553" cy="1344175"/>
          </a:xfrm>
          <a:prstGeom prst="rect">
            <a:avLst/>
          </a:prstGeom>
        </p:spPr>
      </p:pic>
      <p:pic>
        <p:nvPicPr>
          <p:cNvPr id="7" name="Picture 6" descr="juggling-clubs-t19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6230" y="3198570"/>
            <a:ext cx="1898553" cy="1344175"/>
          </a:xfrm>
          <a:prstGeom prst="rect">
            <a:avLst/>
          </a:prstGeom>
        </p:spPr>
      </p:pic>
      <p:pic>
        <p:nvPicPr>
          <p:cNvPr id="8" name="Picture 7" descr="juggling-clubs-t19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1390" y="2084825"/>
            <a:ext cx="1898553" cy="1344175"/>
          </a:xfrm>
          <a:prstGeom prst="rect">
            <a:avLst/>
          </a:prstGeom>
        </p:spPr>
      </p:pic>
      <p:pic>
        <p:nvPicPr>
          <p:cNvPr id="9" name="Picture 8" descr="juggling-clubs-t19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1390" y="663840"/>
            <a:ext cx="1898553" cy="134417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93095" y="279790"/>
            <a:ext cx="1766630" cy="3456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43040" y="2929735"/>
            <a:ext cx="1766630" cy="3456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69795" y="279790"/>
            <a:ext cx="1766630" cy="3456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012163-firey-orange-jelly-icon-animals-animal-spide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285" y="395005"/>
            <a:ext cx="2304300" cy="2304300"/>
          </a:xfrm>
          <a:prstGeom prst="rect">
            <a:avLst/>
          </a:prstGeom>
        </p:spPr>
      </p:pic>
      <p:pic>
        <p:nvPicPr>
          <p:cNvPr id="10" name="Picture 9" descr="012163-firey-orange-jelly-icon-animals-animal-spide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51" y="395006"/>
            <a:ext cx="2304300" cy="2304300"/>
          </a:xfrm>
          <a:prstGeom prst="rect">
            <a:avLst/>
          </a:prstGeom>
        </p:spPr>
      </p:pic>
      <p:pic>
        <p:nvPicPr>
          <p:cNvPr id="12" name="Picture 11" descr="012163-firey-orange-jelly-icon-animals-animal-spide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8201" y="433411"/>
            <a:ext cx="2304300" cy="2304300"/>
          </a:xfrm>
          <a:prstGeom prst="rect">
            <a:avLst/>
          </a:prstGeom>
        </p:spPr>
      </p:pic>
      <p:pic>
        <p:nvPicPr>
          <p:cNvPr id="14" name="Picture 13" descr="012163-firey-orange-jelly-icon-animals-animal-spide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285" y="4081885"/>
            <a:ext cx="2304300" cy="2304300"/>
          </a:xfrm>
          <a:prstGeom prst="rect">
            <a:avLst/>
          </a:prstGeom>
        </p:spPr>
      </p:pic>
      <p:pic>
        <p:nvPicPr>
          <p:cNvPr id="16" name="Picture 15" descr="012163-firey-orange-jelly-icon-animals-animal-spide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50" y="4043480"/>
            <a:ext cx="2304300" cy="2304300"/>
          </a:xfrm>
          <a:prstGeom prst="rect">
            <a:avLst/>
          </a:prstGeom>
        </p:spPr>
      </p:pic>
      <p:pic>
        <p:nvPicPr>
          <p:cNvPr id="18" name="Picture 17" descr="012163-firey-orange-jelly-icon-animals-animal-spide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6606" y="4005076"/>
            <a:ext cx="2304300" cy="23043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012163-firey-orange-jelly-icon-animals-animal-spide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285" y="356600"/>
            <a:ext cx="2304300" cy="23043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23525" y="587030"/>
            <a:ext cx="1895835" cy="195431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012163-firey-orange-jelly-icon-animals-animal-spide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51" y="395006"/>
            <a:ext cx="2304300" cy="23043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688685" y="625435"/>
            <a:ext cx="1895835" cy="195431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012163-firey-orange-jelly-icon-animals-animal-spide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8201" y="433411"/>
            <a:ext cx="2304300" cy="23043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6377035" y="663840"/>
            <a:ext cx="1895835" cy="195431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012163-firey-orange-jelly-icon-animals-animal-spide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285" y="4081885"/>
            <a:ext cx="2304300" cy="23043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885120" y="4273910"/>
            <a:ext cx="1895835" cy="195431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012163-firey-orange-jelly-icon-animals-animal-spide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51" y="4005076"/>
            <a:ext cx="2304300" cy="23043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688685" y="4235505"/>
            <a:ext cx="1895835" cy="195431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012163-firey-orange-jelly-icon-animals-animal-spide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6606" y="4005076"/>
            <a:ext cx="2304300" cy="230430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6415440" y="4235505"/>
            <a:ext cx="1895835" cy="195431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665" y="395005"/>
            <a:ext cx="2726755" cy="2107392"/>
          </a:xfrm>
          <a:prstGeom prst="rect">
            <a:avLst/>
          </a:prstGeom>
        </p:spPr>
      </p:pic>
      <p:pic>
        <p:nvPicPr>
          <p:cNvPr id="8" name="Picture 7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6910" y="356600"/>
            <a:ext cx="2726755" cy="2107392"/>
          </a:xfrm>
          <a:prstGeom prst="rect">
            <a:avLst/>
          </a:prstGeom>
        </p:spPr>
      </p:pic>
      <p:pic>
        <p:nvPicPr>
          <p:cNvPr id="9" name="Picture 8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5315" y="4542745"/>
            <a:ext cx="2726755" cy="2107392"/>
          </a:xfrm>
          <a:prstGeom prst="rect">
            <a:avLst/>
          </a:prstGeom>
        </p:spPr>
      </p:pic>
      <p:pic>
        <p:nvPicPr>
          <p:cNvPr id="16" name="Picture 15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070" y="4504340"/>
            <a:ext cx="2726755" cy="2107392"/>
          </a:xfrm>
          <a:prstGeom prst="rect">
            <a:avLst/>
          </a:prstGeom>
        </p:spPr>
      </p:pic>
      <p:pic>
        <p:nvPicPr>
          <p:cNvPr id="18" name="Picture 17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7395" y="2375304"/>
            <a:ext cx="2726755" cy="210739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665" y="395005"/>
            <a:ext cx="2726755" cy="2107392"/>
          </a:xfrm>
          <a:prstGeom prst="rect">
            <a:avLst/>
          </a:prstGeom>
        </p:spPr>
      </p:pic>
      <p:pic>
        <p:nvPicPr>
          <p:cNvPr id="8" name="Picture 7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6910" y="356600"/>
            <a:ext cx="2726755" cy="2107392"/>
          </a:xfrm>
          <a:prstGeom prst="rect">
            <a:avLst/>
          </a:prstGeom>
        </p:spPr>
      </p:pic>
      <p:pic>
        <p:nvPicPr>
          <p:cNvPr id="9" name="Picture 8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5315" y="4542745"/>
            <a:ext cx="2726755" cy="2107392"/>
          </a:xfrm>
          <a:prstGeom prst="rect">
            <a:avLst/>
          </a:prstGeom>
        </p:spPr>
      </p:pic>
      <p:pic>
        <p:nvPicPr>
          <p:cNvPr id="16" name="Picture 15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070" y="4504340"/>
            <a:ext cx="2726755" cy="2107392"/>
          </a:xfrm>
          <a:prstGeom prst="rect">
            <a:avLst/>
          </a:prstGeom>
        </p:spPr>
      </p:pic>
      <p:pic>
        <p:nvPicPr>
          <p:cNvPr id="18" name="Picture 17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7395" y="2392065"/>
            <a:ext cx="2726755" cy="21073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00335" y="663840"/>
            <a:ext cx="1651415" cy="1613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31390" y="4811580"/>
            <a:ext cx="1651415" cy="1613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16175" y="625435"/>
            <a:ext cx="1651415" cy="1613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96660" y="2660900"/>
            <a:ext cx="1651415" cy="1613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38740" y="4734770"/>
            <a:ext cx="1651415" cy="1613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665" y="395005"/>
            <a:ext cx="2726755" cy="2107392"/>
          </a:xfrm>
          <a:prstGeom prst="rect">
            <a:avLst/>
          </a:prstGeom>
        </p:spPr>
      </p:pic>
      <p:pic>
        <p:nvPicPr>
          <p:cNvPr id="8" name="Picture 7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6910" y="356600"/>
            <a:ext cx="2726755" cy="2107392"/>
          </a:xfrm>
          <a:prstGeom prst="rect">
            <a:avLst/>
          </a:prstGeom>
        </p:spPr>
      </p:pic>
      <p:pic>
        <p:nvPicPr>
          <p:cNvPr id="9" name="Picture 8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5315" y="4542745"/>
            <a:ext cx="2726755" cy="2107392"/>
          </a:xfrm>
          <a:prstGeom prst="rect">
            <a:avLst/>
          </a:prstGeom>
        </p:spPr>
      </p:pic>
      <p:pic>
        <p:nvPicPr>
          <p:cNvPr id="14" name="Picture 13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7395" y="4542745"/>
            <a:ext cx="2726755" cy="2107392"/>
          </a:xfrm>
          <a:prstGeom prst="rect">
            <a:avLst/>
          </a:prstGeom>
        </p:spPr>
      </p:pic>
      <p:pic>
        <p:nvPicPr>
          <p:cNvPr id="16" name="Picture 15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070" y="4504340"/>
            <a:ext cx="2726755" cy="2107392"/>
          </a:xfrm>
          <a:prstGeom prst="rect">
            <a:avLst/>
          </a:prstGeom>
        </p:spPr>
      </p:pic>
      <p:pic>
        <p:nvPicPr>
          <p:cNvPr id="17" name="Picture 16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8990" y="356600"/>
            <a:ext cx="2726755" cy="2107392"/>
          </a:xfrm>
          <a:prstGeom prst="rect">
            <a:avLst/>
          </a:prstGeom>
        </p:spPr>
      </p:pic>
      <p:pic>
        <p:nvPicPr>
          <p:cNvPr id="18" name="Picture 17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7395" y="2375304"/>
            <a:ext cx="2726755" cy="210739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665" y="395005"/>
            <a:ext cx="2726755" cy="2107392"/>
          </a:xfrm>
          <a:prstGeom prst="rect">
            <a:avLst/>
          </a:prstGeom>
        </p:spPr>
      </p:pic>
      <p:pic>
        <p:nvPicPr>
          <p:cNvPr id="8" name="Picture 7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6910" y="356600"/>
            <a:ext cx="2726755" cy="2107392"/>
          </a:xfrm>
          <a:prstGeom prst="rect">
            <a:avLst/>
          </a:prstGeom>
        </p:spPr>
      </p:pic>
      <p:pic>
        <p:nvPicPr>
          <p:cNvPr id="9" name="Picture 8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5315" y="4542745"/>
            <a:ext cx="2726755" cy="2107392"/>
          </a:xfrm>
          <a:prstGeom prst="rect">
            <a:avLst/>
          </a:prstGeom>
        </p:spPr>
      </p:pic>
      <p:pic>
        <p:nvPicPr>
          <p:cNvPr id="14" name="Picture 13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7395" y="4542745"/>
            <a:ext cx="2726755" cy="2107392"/>
          </a:xfrm>
          <a:prstGeom prst="rect">
            <a:avLst/>
          </a:prstGeom>
        </p:spPr>
      </p:pic>
      <p:pic>
        <p:nvPicPr>
          <p:cNvPr id="16" name="Picture 15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070" y="4504340"/>
            <a:ext cx="2726755" cy="2107392"/>
          </a:xfrm>
          <a:prstGeom prst="rect">
            <a:avLst/>
          </a:prstGeom>
        </p:spPr>
      </p:pic>
      <p:pic>
        <p:nvPicPr>
          <p:cNvPr id="17" name="Picture 16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8990" y="356600"/>
            <a:ext cx="2726755" cy="2107392"/>
          </a:xfrm>
          <a:prstGeom prst="rect">
            <a:avLst/>
          </a:prstGeom>
        </p:spPr>
      </p:pic>
      <p:pic>
        <p:nvPicPr>
          <p:cNvPr id="18" name="Picture 17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7395" y="2375304"/>
            <a:ext cx="2726755" cy="21073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00335" y="663840"/>
            <a:ext cx="1651415" cy="1613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54580" y="625435"/>
            <a:ext cx="1651415" cy="1613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58255" y="587030"/>
            <a:ext cx="1651415" cy="1613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35065" y="2622495"/>
            <a:ext cx="1651415" cy="1613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38740" y="4696365"/>
            <a:ext cx="1651415" cy="1613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35065" y="4773175"/>
            <a:ext cx="1651415" cy="1613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031390" y="4773175"/>
            <a:ext cx="1651415" cy="1613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e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5560" y="2403852"/>
            <a:ext cx="2652879" cy="2050296"/>
          </a:xfrm>
          <a:prstGeom prst="rect">
            <a:avLst/>
          </a:prstGeom>
        </p:spPr>
      </p:pic>
      <p:pic>
        <p:nvPicPr>
          <p:cNvPr id="11" name="Picture 10" descr="die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880" y="4005075"/>
            <a:ext cx="2652879" cy="2050296"/>
          </a:xfrm>
          <a:prstGeom prst="rect">
            <a:avLst/>
          </a:prstGeom>
        </p:spPr>
      </p:pic>
      <p:pic>
        <p:nvPicPr>
          <p:cNvPr id="12" name="Picture 11" descr="die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7770" y="4005075"/>
            <a:ext cx="2652879" cy="2050296"/>
          </a:xfrm>
          <a:prstGeom prst="rect">
            <a:avLst/>
          </a:prstGeom>
        </p:spPr>
      </p:pic>
      <p:pic>
        <p:nvPicPr>
          <p:cNvPr id="13" name="Picture 12" descr="die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6175" y="779055"/>
            <a:ext cx="2652879" cy="2050296"/>
          </a:xfrm>
          <a:prstGeom prst="rect">
            <a:avLst/>
          </a:prstGeom>
        </p:spPr>
      </p:pic>
      <p:pic>
        <p:nvPicPr>
          <p:cNvPr id="15" name="Picture 14" descr="die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690" y="817460"/>
            <a:ext cx="2652879" cy="205029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e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5560" y="2403852"/>
            <a:ext cx="2652879" cy="2050296"/>
          </a:xfrm>
          <a:prstGeom prst="rect">
            <a:avLst/>
          </a:prstGeom>
        </p:spPr>
      </p:pic>
      <p:pic>
        <p:nvPicPr>
          <p:cNvPr id="11" name="Picture 10" descr="die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880" y="4005075"/>
            <a:ext cx="2652879" cy="2050296"/>
          </a:xfrm>
          <a:prstGeom prst="rect">
            <a:avLst/>
          </a:prstGeom>
        </p:spPr>
      </p:pic>
      <p:pic>
        <p:nvPicPr>
          <p:cNvPr id="12" name="Picture 11" descr="die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7770" y="4005075"/>
            <a:ext cx="2652879" cy="2050296"/>
          </a:xfrm>
          <a:prstGeom prst="rect">
            <a:avLst/>
          </a:prstGeom>
        </p:spPr>
      </p:pic>
      <p:pic>
        <p:nvPicPr>
          <p:cNvPr id="13" name="Picture 12" descr="die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6175" y="779055"/>
            <a:ext cx="2652879" cy="2050296"/>
          </a:xfrm>
          <a:prstGeom prst="rect">
            <a:avLst/>
          </a:prstGeom>
        </p:spPr>
      </p:pic>
      <p:pic>
        <p:nvPicPr>
          <p:cNvPr id="15" name="Picture 14" descr="die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690" y="817460"/>
            <a:ext cx="2652879" cy="20502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30765" y="1086295"/>
            <a:ext cx="1497795" cy="149779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53845" y="4273910"/>
            <a:ext cx="1497795" cy="149779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92250" y="1047890"/>
            <a:ext cx="1497795" cy="149779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80710" y="2660900"/>
            <a:ext cx="1497795" cy="149779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53955" y="4273910"/>
            <a:ext cx="1497795" cy="149779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665" y="971080"/>
            <a:ext cx="2726755" cy="2107392"/>
          </a:xfrm>
          <a:prstGeom prst="rect">
            <a:avLst/>
          </a:prstGeom>
        </p:spPr>
      </p:pic>
      <p:pic>
        <p:nvPicPr>
          <p:cNvPr id="8" name="Picture 7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6910" y="932675"/>
            <a:ext cx="2726755" cy="2107392"/>
          </a:xfrm>
          <a:prstGeom prst="rect">
            <a:avLst/>
          </a:prstGeom>
        </p:spPr>
      </p:pic>
      <p:pic>
        <p:nvPicPr>
          <p:cNvPr id="9" name="Picture 8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6910" y="3659430"/>
            <a:ext cx="2726755" cy="2107392"/>
          </a:xfrm>
          <a:prstGeom prst="rect">
            <a:avLst/>
          </a:prstGeom>
        </p:spPr>
      </p:pic>
      <p:pic>
        <p:nvPicPr>
          <p:cNvPr id="14" name="Picture 13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8990" y="3659430"/>
            <a:ext cx="2726755" cy="2107392"/>
          </a:xfrm>
          <a:prstGeom prst="rect">
            <a:avLst/>
          </a:prstGeom>
        </p:spPr>
      </p:pic>
      <p:pic>
        <p:nvPicPr>
          <p:cNvPr id="16" name="Picture 15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665" y="3621025"/>
            <a:ext cx="2726755" cy="2107392"/>
          </a:xfrm>
          <a:prstGeom prst="rect">
            <a:avLst/>
          </a:prstGeom>
        </p:spPr>
      </p:pic>
      <p:pic>
        <p:nvPicPr>
          <p:cNvPr id="17" name="Picture 16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8990" y="932675"/>
            <a:ext cx="2726755" cy="210739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665" y="971080"/>
            <a:ext cx="2726755" cy="2107392"/>
          </a:xfrm>
          <a:prstGeom prst="rect">
            <a:avLst/>
          </a:prstGeom>
        </p:spPr>
      </p:pic>
      <p:pic>
        <p:nvPicPr>
          <p:cNvPr id="8" name="Picture 7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6910" y="932675"/>
            <a:ext cx="2726755" cy="2107392"/>
          </a:xfrm>
          <a:prstGeom prst="rect">
            <a:avLst/>
          </a:prstGeom>
        </p:spPr>
      </p:pic>
      <p:pic>
        <p:nvPicPr>
          <p:cNvPr id="9" name="Picture 8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6910" y="3659430"/>
            <a:ext cx="2726755" cy="2107392"/>
          </a:xfrm>
          <a:prstGeom prst="rect">
            <a:avLst/>
          </a:prstGeom>
        </p:spPr>
      </p:pic>
      <p:pic>
        <p:nvPicPr>
          <p:cNvPr id="14" name="Picture 13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8990" y="3659430"/>
            <a:ext cx="2726755" cy="2107392"/>
          </a:xfrm>
          <a:prstGeom prst="rect">
            <a:avLst/>
          </a:prstGeom>
        </p:spPr>
      </p:pic>
      <p:pic>
        <p:nvPicPr>
          <p:cNvPr id="16" name="Picture 15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665" y="3621025"/>
            <a:ext cx="2726755" cy="2107392"/>
          </a:xfrm>
          <a:prstGeom prst="rect">
            <a:avLst/>
          </a:prstGeom>
        </p:spPr>
      </p:pic>
      <p:pic>
        <p:nvPicPr>
          <p:cNvPr id="17" name="Picture 16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8990" y="932675"/>
            <a:ext cx="2726755" cy="21073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38740" y="1201510"/>
            <a:ext cx="1651415" cy="1613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54580" y="1163105"/>
            <a:ext cx="1651415" cy="1613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35065" y="1163105"/>
            <a:ext cx="1651415" cy="1613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92985" y="3928265"/>
            <a:ext cx="1651415" cy="1613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61930" y="3851455"/>
            <a:ext cx="1651415" cy="1613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35065" y="3889860"/>
            <a:ext cx="1651415" cy="1613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e 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3955" y="1201510"/>
            <a:ext cx="2667000" cy="2061211"/>
          </a:xfrm>
          <a:prstGeom prst="rect">
            <a:avLst/>
          </a:prstGeom>
        </p:spPr>
      </p:pic>
      <p:pic>
        <p:nvPicPr>
          <p:cNvPr id="5" name="Picture 4" descr="die 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1570" y="3659430"/>
            <a:ext cx="2667000" cy="2061211"/>
          </a:xfrm>
          <a:prstGeom prst="rect">
            <a:avLst/>
          </a:prstGeom>
        </p:spPr>
      </p:pic>
      <p:pic>
        <p:nvPicPr>
          <p:cNvPr id="6" name="Picture 5" descr="die 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2360" y="3659430"/>
            <a:ext cx="2667000" cy="2061211"/>
          </a:xfrm>
          <a:prstGeom prst="rect">
            <a:avLst/>
          </a:prstGeom>
        </p:spPr>
      </p:pic>
      <p:pic>
        <p:nvPicPr>
          <p:cNvPr id="7" name="Picture 6" descr="die 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9975" y="1201510"/>
            <a:ext cx="2667000" cy="206121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e 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3955" y="1201510"/>
            <a:ext cx="2667000" cy="2061211"/>
          </a:xfrm>
          <a:prstGeom prst="rect">
            <a:avLst/>
          </a:prstGeom>
        </p:spPr>
      </p:pic>
      <p:pic>
        <p:nvPicPr>
          <p:cNvPr id="5" name="Picture 4" descr="die 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1570" y="3659430"/>
            <a:ext cx="2667000" cy="2061211"/>
          </a:xfrm>
          <a:prstGeom prst="rect">
            <a:avLst/>
          </a:prstGeom>
        </p:spPr>
      </p:pic>
      <p:pic>
        <p:nvPicPr>
          <p:cNvPr id="6" name="Picture 5" descr="die 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2360" y="3659430"/>
            <a:ext cx="2667000" cy="2061211"/>
          </a:xfrm>
          <a:prstGeom prst="rect">
            <a:avLst/>
          </a:prstGeom>
        </p:spPr>
      </p:pic>
      <p:pic>
        <p:nvPicPr>
          <p:cNvPr id="7" name="Picture 6" descr="die 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9975" y="1201510"/>
            <a:ext cx="2667000" cy="20612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30030" y="1431940"/>
            <a:ext cx="1536200" cy="165141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30030" y="3928265"/>
            <a:ext cx="1536200" cy="165141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17645" y="3851455"/>
            <a:ext cx="1536200" cy="165141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94455" y="1393535"/>
            <a:ext cx="1536200" cy="165141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045" y="510220"/>
            <a:ext cx="2337663" cy="2337663"/>
          </a:xfrm>
          <a:prstGeom prst="rect">
            <a:avLst/>
          </a:prstGeom>
        </p:spPr>
      </p:pic>
      <p:pic>
        <p:nvPicPr>
          <p:cNvPr id="10" name="Picture 9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6337" y="3044950"/>
            <a:ext cx="2337663" cy="2337663"/>
          </a:xfrm>
          <a:prstGeom prst="rect">
            <a:avLst/>
          </a:prstGeom>
        </p:spPr>
      </p:pic>
      <p:pic>
        <p:nvPicPr>
          <p:cNvPr id="11" name="Picture 10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2305" y="3083355"/>
            <a:ext cx="2337663" cy="2337663"/>
          </a:xfrm>
          <a:prstGeom prst="rect">
            <a:avLst/>
          </a:prstGeom>
        </p:spPr>
      </p:pic>
      <p:pic>
        <p:nvPicPr>
          <p:cNvPr id="12" name="Picture 11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665" y="3121760"/>
            <a:ext cx="2337663" cy="2337663"/>
          </a:xfrm>
          <a:prstGeom prst="rect">
            <a:avLst/>
          </a:prstGeom>
        </p:spPr>
      </p:pic>
      <p:pic>
        <p:nvPicPr>
          <p:cNvPr id="13" name="Picture 12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1875" y="587030"/>
            <a:ext cx="2337663" cy="2337663"/>
          </a:xfrm>
          <a:prstGeom prst="rect">
            <a:avLst/>
          </a:prstGeom>
        </p:spPr>
      </p:pic>
      <p:pic>
        <p:nvPicPr>
          <p:cNvPr id="17" name="Picture 16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9060" y="510220"/>
            <a:ext cx="2337663" cy="233766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e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5560" y="4005075"/>
            <a:ext cx="2652879" cy="2050296"/>
          </a:xfrm>
          <a:prstGeom prst="rect">
            <a:avLst/>
          </a:prstGeom>
        </p:spPr>
      </p:pic>
      <p:pic>
        <p:nvPicPr>
          <p:cNvPr id="11" name="Picture 10" descr="die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880" y="4005075"/>
            <a:ext cx="2652879" cy="2050296"/>
          </a:xfrm>
          <a:prstGeom prst="rect">
            <a:avLst/>
          </a:prstGeom>
        </p:spPr>
      </p:pic>
      <p:pic>
        <p:nvPicPr>
          <p:cNvPr id="12" name="Picture 11" descr="die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7770" y="4005075"/>
            <a:ext cx="2652879" cy="2050296"/>
          </a:xfrm>
          <a:prstGeom prst="rect">
            <a:avLst/>
          </a:prstGeom>
        </p:spPr>
      </p:pic>
      <p:pic>
        <p:nvPicPr>
          <p:cNvPr id="13" name="Picture 12" descr="die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6175" y="779055"/>
            <a:ext cx="2652879" cy="2050296"/>
          </a:xfrm>
          <a:prstGeom prst="rect">
            <a:avLst/>
          </a:prstGeom>
        </p:spPr>
      </p:pic>
      <p:pic>
        <p:nvPicPr>
          <p:cNvPr id="14" name="Picture 13" descr="die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5560" y="779055"/>
            <a:ext cx="2652879" cy="2050296"/>
          </a:xfrm>
          <a:prstGeom prst="rect">
            <a:avLst/>
          </a:prstGeom>
        </p:spPr>
      </p:pic>
      <p:pic>
        <p:nvPicPr>
          <p:cNvPr id="15" name="Picture 14" descr="die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690" y="817460"/>
            <a:ext cx="2652879" cy="205029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e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5560" y="4005075"/>
            <a:ext cx="2652879" cy="2050296"/>
          </a:xfrm>
          <a:prstGeom prst="rect">
            <a:avLst/>
          </a:prstGeom>
        </p:spPr>
      </p:pic>
      <p:pic>
        <p:nvPicPr>
          <p:cNvPr id="11" name="Picture 10" descr="die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880" y="4005075"/>
            <a:ext cx="2652879" cy="2050296"/>
          </a:xfrm>
          <a:prstGeom prst="rect">
            <a:avLst/>
          </a:prstGeom>
        </p:spPr>
      </p:pic>
      <p:pic>
        <p:nvPicPr>
          <p:cNvPr id="12" name="Picture 11" descr="die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7770" y="4005075"/>
            <a:ext cx="2652879" cy="2050296"/>
          </a:xfrm>
          <a:prstGeom prst="rect">
            <a:avLst/>
          </a:prstGeom>
        </p:spPr>
      </p:pic>
      <p:pic>
        <p:nvPicPr>
          <p:cNvPr id="13" name="Picture 12" descr="die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6175" y="779055"/>
            <a:ext cx="2652879" cy="2050296"/>
          </a:xfrm>
          <a:prstGeom prst="rect">
            <a:avLst/>
          </a:prstGeom>
        </p:spPr>
      </p:pic>
      <p:pic>
        <p:nvPicPr>
          <p:cNvPr id="14" name="Picture 13" descr="die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5560" y="779055"/>
            <a:ext cx="2652879" cy="2050296"/>
          </a:xfrm>
          <a:prstGeom prst="rect">
            <a:avLst/>
          </a:prstGeom>
        </p:spPr>
      </p:pic>
      <p:pic>
        <p:nvPicPr>
          <p:cNvPr id="15" name="Picture 14" descr="die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690" y="817460"/>
            <a:ext cx="2652879" cy="20502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30765" y="1047890"/>
            <a:ext cx="1497795" cy="16130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30655" y="971080"/>
            <a:ext cx="1497795" cy="16130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80710" y="1009485"/>
            <a:ext cx="1497795" cy="16130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53955" y="4235505"/>
            <a:ext cx="1497795" cy="16130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42305" y="4235505"/>
            <a:ext cx="1497795" cy="16130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492250" y="4197100"/>
            <a:ext cx="1497795" cy="16130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e 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8200" y="3774645"/>
            <a:ext cx="2667000" cy="2061211"/>
          </a:xfrm>
          <a:prstGeom prst="rect">
            <a:avLst/>
          </a:prstGeom>
        </p:spPr>
      </p:pic>
      <p:pic>
        <p:nvPicPr>
          <p:cNvPr id="5" name="Picture 4" descr="die 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8500" y="3736240"/>
            <a:ext cx="2667000" cy="2061211"/>
          </a:xfrm>
          <a:prstGeom prst="rect">
            <a:avLst/>
          </a:prstGeom>
        </p:spPr>
      </p:pic>
      <p:pic>
        <p:nvPicPr>
          <p:cNvPr id="6" name="Picture 5" descr="die 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070" y="3736240"/>
            <a:ext cx="2667000" cy="2061211"/>
          </a:xfrm>
          <a:prstGeom prst="rect">
            <a:avLst/>
          </a:prstGeom>
        </p:spPr>
      </p:pic>
      <p:pic>
        <p:nvPicPr>
          <p:cNvPr id="7" name="Picture 6" descr="die 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6605" y="1201510"/>
            <a:ext cx="2667000" cy="2061211"/>
          </a:xfrm>
          <a:prstGeom prst="rect">
            <a:avLst/>
          </a:prstGeom>
        </p:spPr>
      </p:pic>
      <p:pic>
        <p:nvPicPr>
          <p:cNvPr id="8" name="Picture 7" descr="die 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8500" y="1201510"/>
            <a:ext cx="2667000" cy="2061211"/>
          </a:xfrm>
          <a:prstGeom prst="rect">
            <a:avLst/>
          </a:prstGeom>
        </p:spPr>
      </p:pic>
      <p:pic>
        <p:nvPicPr>
          <p:cNvPr id="9" name="Picture 8" descr="die 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475" y="1163105"/>
            <a:ext cx="2667000" cy="206121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e 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8200" y="3774645"/>
            <a:ext cx="2667000" cy="2061211"/>
          </a:xfrm>
          <a:prstGeom prst="rect">
            <a:avLst/>
          </a:prstGeom>
        </p:spPr>
      </p:pic>
      <p:pic>
        <p:nvPicPr>
          <p:cNvPr id="5" name="Picture 4" descr="die 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8500" y="3736240"/>
            <a:ext cx="2667000" cy="2061211"/>
          </a:xfrm>
          <a:prstGeom prst="rect">
            <a:avLst/>
          </a:prstGeom>
        </p:spPr>
      </p:pic>
      <p:pic>
        <p:nvPicPr>
          <p:cNvPr id="6" name="Picture 5" descr="die 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070" y="3736240"/>
            <a:ext cx="2667000" cy="2061211"/>
          </a:xfrm>
          <a:prstGeom prst="rect">
            <a:avLst/>
          </a:prstGeom>
        </p:spPr>
      </p:pic>
      <p:pic>
        <p:nvPicPr>
          <p:cNvPr id="7" name="Picture 6" descr="die 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6605" y="1201510"/>
            <a:ext cx="2667000" cy="2061211"/>
          </a:xfrm>
          <a:prstGeom prst="rect">
            <a:avLst/>
          </a:prstGeom>
        </p:spPr>
      </p:pic>
      <p:pic>
        <p:nvPicPr>
          <p:cNvPr id="8" name="Picture 7" descr="die 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8500" y="1201510"/>
            <a:ext cx="2667000" cy="2061211"/>
          </a:xfrm>
          <a:prstGeom prst="rect">
            <a:avLst/>
          </a:prstGeom>
        </p:spPr>
      </p:pic>
      <p:pic>
        <p:nvPicPr>
          <p:cNvPr id="9" name="Picture 8" descr="die 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475" y="1163105"/>
            <a:ext cx="2667000" cy="206121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15550" y="1393535"/>
            <a:ext cx="1536200" cy="165141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22680" y="4043480"/>
            <a:ext cx="1536200" cy="165141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84275" y="1470345"/>
            <a:ext cx="1536200" cy="165141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03900" y="1431940"/>
            <a:ext cx="1536200" cy="165141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77145" y="3966670"/>
            <a:ext cx="1536200" cy="165141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03900" y="3928265"/>
            <a:ext cx="1536200" cy="165141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25" y="1355130"/>
            <a:ext cx="15716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6050" y="1316725"/>
            <a:ext cx="15716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9670" y="4120290"/>
            <a:ext cx="15716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6840" y="4081885"/>
            <a:ext cx="15716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25" y="1355130"/>
            <a:ext cx="15716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6050" y="1316725"/>
            <a:ext cx="15716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9670" y="4120290"/>
            <a:ext cx="15716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6840" y="4081885"/>
            <a:ext cx="15716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499600" y="1201510"/>
            <a:ext cx="1843440" cy="1805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02430" y="1124700"/>
            <a:ext cx="1843440" cy="1805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76410" y="3813050"/>
            <a:ext cx="1843440" cy="1805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56050" y="3889860"/>
            <a:ext cx="1843440" cy="1805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7340" y="1086295"/>
            <a:ext cx="3058065" cy="137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905" y="1086295"/>
            <a:ext cx="3058065" cy="137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905" y="4504340"/>
            <a:ext cx="3058065" cy="137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7340" y="4542745"/>
            <a:ext cx="3058065" cy="137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045" y="510220"/>
            <a:ext cx="2337663" cy="2337663"/>
          </a:xfrm>
          <a:prstGeom prst="rect">
            <a:avLst/>
          </a:prstGeom>
        </p:spPr>
      </p:pic>
      <p:pic>
        <p:nvPicPr>
          <p:cNvPr id="10" name="Picture 9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6337" y="3044950"/>
            <a:ext cx="2337663" cy="2337663"/>
          </a:xfrm>
          <a:prstGeom prst="rect">
            <a:avLst/>
          </a:prstGeom>
        </p:spPr>
      </p:pic>
      <p:pic>
        <p:nvPicPr>
          <p:cNvPr id="11" name="Picture 10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2305" y="3083355"/>
            <a:ext cx="2337663" cy="2337663"/>
          </a:xfrm>
          <a:prstGeom prst="rect">
            <a:avLst/>
          </a:prstGeom>
        </p:spPr>
      </p:pic>
      <p:pic>
        <p:nvPicPr>
          <p:cNvPr id="12" name="Picture 11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665" y="3121760"/>
            <a:ext cx="2337663" cy="2337663"/>
          </a:xfrm>
          <a:prstGeom prst="rect">
            <a:avLst/>
          </a:prstGeom>
        </p:spPr>
      </p:pic>
      <p:pic>
        <p:nvPicPr>
          <p:cNvPr id="13" name="Picture 12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1875" y="587030"/>
            <a:ext cx="2337663" cy="2337663"/>
          </a:xfrm>
          <a:prstGeom prst="rect">
            <a:avLst/>
          </a:prstGeom>
        </p:spPr>
      </p:pic>
      <p:pic>
        <p:nvPicPr>
          <p:cNvPr id="17" name="Picture 16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9060" y="510220"/>
            <a:ext cx="2337663" cy="233766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24260" y="510220"/>
            <a:ext cx="2073871" cy="13441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727090" y="510220"/>
            <a:ext cx="2073871" cy="13441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684275" y="395005"/>
            <a:ext cx="2073871" cy="13441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77880" y="3006545"/>
            <a:ext cx="2073871" cy="13441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957520" y="3044950"/>
            <a:ext cx="2073871" cy="13441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837895" y="2968140"/>
            <a:ext cx="2073871" cy="13441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7340" y="1086295"/>
            <a:ext cx="3058065" cy="137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905" y="1086295"/>
            <a:ext cx="3058065" cy="137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905" y="4504340"/>
            <a:ext cx="3058065" cy="137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7340" y="4542745"/>
            <a:ext cx="3058065" cy="137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616285" y="932675"/>
            <a:ext cx="3187615" cy="16898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608935" y="4427530"/>
            <a:ext cx="3187615" cy="16898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608935" y="855865"/>
            <a:ext cx="3187615" cy="16898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31500" y="4504340"/>
            <a:ext cx="3187615" cy="16898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18506">
            <a:off x="800509" y="1291612"/>
            <a:ext cx="1756870" cy="161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18506">
            <a:off x="6906903" y="1253207"/>
            <a:ext cx="1756870" cy="161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18506">
            <a:off x="3872907" y="1330017"/>
            <a:ext cx="1756870" cy="161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18506">
            <a:off x="800508" y="4402417"/>
            <a:ext cx="1756870" cy="161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18506">
            <a:off x="3872909" y="4402417"/>
            <a:ext cx="1756870" cy="161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18506">
            <a:off x="7126098" y="4402416"/>
            <a:ext cx="1756870" cy="161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18506">
            <a:off x="800509" y="1291612"/>
            <a:ext cx="1756870" cy="161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18506">
            <a:off x="6906903" y="1253207"/>
            <a:ext cx="1756870" cy="161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18506">
            <a:off x="3872907" y="1330017"/>
            <a:ext cx="1756870" cy="161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18506">
            <a:off x="800508" y="4402417"/>
            <a:ext cx="1756870" cy="161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18506">
            <a:off x="3872909" y="4402417"/>
            <a:ext cx="1756870" cy="161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18506">
            <a:off x="7126098" y="4402416"/>
            <a:ext cx="1756870" cy="161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Isosceles Triangle 20"/>
          <p:cNvSpPr/>
          <p:nvPr/>
        </p:nvSpPr>
        <p:spPr>
          <a:xfrm>
            <a:off x="577880" y="932675"/>
            <a:ext cx="2073870" cy="168982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6645870" y="894270"/>
            <a:ext cx="2073870" cy="168982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3573470" y="932675"/>
            <a:ext cx="2073870" cy="168982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539475" y="4081885"/>
            <a:ext cx="2073870" cy="168982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3611875" y="4005075"/>
            <a:ext cx="2073870" cy="168982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6837895" y="3966670"/>
            <a:ext cx="2073870" cy="168982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18506">
            <a:off x="800509" y="1291612"/>
            <a:ext cx="1756870" cy="161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18506">
            <a:off x="6906903" y="1253207"/>
            <a:ext cx="1756870" cy="161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18506">
            <a:off x="800508" y="4402417"/>
            <a:ext cx="1756870" cy="161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18506">
            <a:off x="3911314" y="2981432"/>
            <a:ext cx="1756870" cy="161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18506">
            <a:off x="7126098" y="4402416"/>
            <a:ext cx="1756870" cy="161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18506">
            <a:off x="800509" y="1291612"/>
            <a:ext cx="1756870" cy="161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18506">
            <a:off x="6906903" y="1253207"/>
            <a:ext cx="1756870" cy="161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18506">
            <a:off x="800508" y="4402417"/>
            <a:ext cx="1756870" cy="161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18506">
            <a:off x="3911314" y="2981432"/>
            <a:ext cx="1756870" cy="161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18506">
            <a:off x="7126098" y="4402416"/>
            <a:ext cx="1756870" cy="161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Isosceles Triangle 20"/>
          <p:cNvSpPr/>
          <p:nvPr/>
        </p:nvSpPr>
        <p:spPr>
          <a:xfrm>
            <a:off x="577880" y="932675"/>
            <a:ext cx="2073870" cy="168982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6645870" y="894270"/>
            <a:ext cx="2073870" cy="168982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539475" y="4081885"/>
            <a:ext cx="2073870" cy="168982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3650280" y="2584090"/>
            <a:ext cx="2073870" cy="168982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6837895" y="3966670"/>
            <a:ext cx="2073870" cy="168982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omino 3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335" y="587030"/>
            <a:ext cx="3085289" cy="2384488"/>
          </a:xfrm>
          <a:prstGeom prst="rect">
            <a:avLst/>
          </a:prstGeom>
        </p:spPr>
      </p:pic>
      <p:pic>
        <p:nvPicPr>
          <p:cNvPr id="12" name="Picture 11" descr="domino 3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335" y="2507280"/>
            <a:ext cx="3085289" cy="2384488"/>
          </a:xfrm>
          <a:prstGeom prst="rect">
            <a:avLst/>
          </a:prstGeom>
        </p:spPr>
      </p:pic>
      <p:pic>
        <p:nvPicPr>
          <p:cNvPr id="15" name="Picture 14" descr="domino 3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335" y="4473512"/>
            <a:ext cx="3085289" cy="2384488"/>
          </a:xfrm>
          <a:prstGeom prst="rect">
            <a:avLst/>
          </a:prstGeom>
        </p:spPr>
      </p:pic>
      <p:pic>
        <p:nvPicPr>
          <p:cNvPr id="16" name="Picture 15" descr="domino 3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6480" y="587030"/>
            <a:ext cx="3085289" cy="2384488"/>
          </a:xfrm>
          <a:prstGeom prst="rect">
            <a:avLst/>
          </a:prstGeom>
        </p:spPr>
      </p:pic>
      <p:pic>
        <p:nvPicPr>
          <p:cNvPr id="17" name="Picture 16" descr="domino 3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6480" y="2507280"/>
            <a:ext cx="3085289" cy="2384488"/>
          </a:xfrm>
          <a:prstGeom prst="rect">
            <a:avLst/>
          </a:prstGeom>
        </p:spPr>
      </p:pic>
      <p:pic>
        <p:nvPicPr>
          <p:cNvPr id="18" name="Picture 17" descr="domino 3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6480" y="4473512"/>
            <a:ext cx="3085289" cy="238448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omino 3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335" y="587030"/>
            <a:ext cx="3085289" cy="2384488"/>
          </a:xfrm>
          <a:prstGeom prst="rect">
            <a:avLst/>
          </a:prstGeom>
        </p:spPr>
      </p:pic>
      <p:pic>
        <p:nvPicPr>
          <p:cNvPr id="12" name="Picture 11" descr="domino 3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335" y="2507280"/>
            <a:ext cx="3085289" cy="2384488"/>
          </a:xfrm>
          <a:prstGeom prst="rect">
            <a:avLst/>
          </a:prstGeom>
        </p:spPr>
      </p:pic>
      <p:pic>
        <p:nvPicPr>
          <p:cNvPr id="15" name="Picture 14" descr="domino 3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335" y="4473512"/>
            <a:ext cx="3085289" cy="2384488"/>
          </a:xfrm>
          <a:prstGeom prst="rect">
            <a:avLst/>
          </a:prstGeom>
        </p:spPr>
      </p:pic>
      <p:pic>
        <p:nvPicPr>
          <p:cNvPr id="16" name="Picture 15" descr="domino 3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6480" y="587030"/>
            <a:ext cx="3085289" cy="2384488"/>
          </a:xfrm>
          <a:prstGeom prst="rect">
            <a:avLst/>
          </a:prstGeom>
        </p:spPr>
      </p:pic>
      <p:pic>
        <p:nvPicPr>
          <p:cNvPr id="17" name="Picture 16" descr="domino 3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6480" y="2507280"/>
            <a:ext cx="3085289" cy="2384488"/>
          </a:xfrm>
          <a:prstGeom prst="rect">
            <a:avLst/>
          </a:prstGeom>
        </p:spPr>
      </p:pic>
      <p:pic>
        <p:nvPicPr>
          <p:cNvPr id="18" name="Picture 17" descr="domino 3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6480" y="4473512"/>
            <a:ext cx="3085289" cy="238448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115550" y="1009485"/>
            <a:ext cx="2918780" cy="14977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077145" y="3006545"/>
            <a:ext cx="2918780" cy="14977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115550" y="4926795"/>
            <a:ext cx="2918780" cy="14977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263290" y="1086295"/>
            <a:ext cx="2918780" cy="14977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263290" y="2968140"/>
            <a:ext cx="2918780" cy="14977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301695" y="4926795"/>
            <a:ext cx="2918780" cy="14977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435.3                                    Kentucky Center for Mathematics www.kentuckymathematics.org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1683</Words>
  <Application>Microsoft Office PowerPoint</Application>
  <PresentationFormat>On-screen Show (4:3)</PresentationFormat>
  <Paragraphs>170</Paragraphs>
  <Slides>135</Slides>
  <Notes>130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135</vt:i4>
      </vt:variant>
    </vt:vector>
  </HeadingPairs>
  <TitlesOfParts>
    <vt:vector size="136" baseType="lpstr">
      <vt:lpstr>Office Theme</vt:lpstr>
      <vt:lpstr>Multiplication Quick Images For use with  KNP # M 435.3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Kentucky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 Aossey</dc:creator>
  <cp:lastModifiedBy>Administrator</cp:lastModifiedBy>
  <cp:revision>16</cp:revision>
  <dcterms:created xsi:type="dcterms:W3CDTF">2011-05-02T12:34:56Z</dcterms:created>
  <dcterms:modified xsi:type="dcterms:W3CDTF">2014-05-29T18:01:52Z</dcterms:modified>
</cp:coreProperties>
</file>